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4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6" r:id="rId1"/>
    <p:sldMasterId id="2147483786" r:id="rId2"/>
    <p:sldMasterId id="2147483821" r:id="rId3"/>
    <p:sldMasterId id="2147483887" r:id="rId4"/>
    <p:sldMasterId id="2147483941" r:id="rId5"/>
  </p:sldMasterIdLst>
  <p:notesMasterIdLst>
    <p:notesMasterId r:id="rId99"/>
  </p:notesMasterIdLst>
  <p:handoutMasterIdLst>
    <p:handoutMasterId r:id="rId100"/>
  </p:handoutMasterIdLst>
  <p:sldIdLst>
    <p:sldId id="419" r:id="rId6"/>
    <p:sldId id="293" r:id="rId7"/>
    <p:sldId id="415" r:id="rId8"/>
    <p:sldId id="315" r:id="rId9"/>
    <p:sldId id="397" r:id="rId10"/>
    <p:sldId id="389" r:id="rId11"/>
    <p:sldId id="314" r:id="rId12"/>
    <p:sldId id="414" r:id="rId13"/>
    <p:sldId id="262" r:id="rId14"/>
    <p:sldId id="270" r:id="rId15"/>
    <p:sldId id="301" r:id="rId16"/>
    <p:sldId id="300" r:id="rId17"/>
    <p:sldId id="410" r:id="rId18"/>
    <p:sldId id="392" r:id="rId19"/>
    <p:sldId id="396" r:id="rId20"/>
    <p:sldId id="395" r:id="rId21"/>
    <p:sldId id="294" r:id="rId22"/>
    <p:sldId id="278" r:id="rId23"/>
    <p:sldId id="295" r:id="rId24"/>
    <p:sldId id="299" r:id="rId25"/>
    <p:sldId id="296" r:id="rId26"/>
    <p:sldId id="308" r:id="rId27"/>
    <p:sldId id="304" r:id="rId28"/>
    <p:sldId id="398" r:id="rId29"/>
    <p:sldId id="399" r:id="rId30"/>
    <p:sldId id="400" r:id="rId31"/>
    <p:sldId id="385" r:id="rId32"/>
    <p:sldId id="280" r:id="rId33"/>
    <p:sldId id="281" r:id="rId34"/>
    <p:sldId id="305" r:id="rId35"/>
    <p:sldId id="306" r:id="rId36"/>
    <p:sldId id="401" r:id="rId37"/>
    <p:sldId id="402" r:id="rId38"/>
    <p:sldId id="328" r:id="rId39"/>
    <p:sldId id="332" r:id="rId40"/>
    <p:sldId id="333" r:id="rId41"/>
    <p:sldId id="334" r:id="rId42"/>
    <p:sldId id="380" r:id="rId43"/>
    <p:sldId id="367" r:id="rId44"/>
    <p:sldId id="284" r:id="rId45"/>
    <p:sldId id="408" r:id="rId46"/>
    <p:sldId id="283" r:id="rId47"/>
    <p:sldId id="384" r:id="rId48"/>
    <p:sldId id="412" r:id="rId49"/>
    <p:sldId id="272" r:id="rId50"/>
    <p:sldId id="273" r:id="rId51"/>
    <p:sldId id="346" r:id="rId52"/>
    <p:sldId id="368" r:id="rId53"/>
    <p:sldId id="274" r:id="rId54"/>
    <p:sldId id="317" r:id="rId55"/>
    <p:sldId id="347" r:id="rId56"/>
    <p:sldId id="370" r:id="rId57"/>
    <p:sldId id="275" r:id="rId58"/>
    <p:sldId id="416" r:id="rId59"/>
    <p:sldId id="417" r:id="rId60"/>
    <p:sldId id="326" r:id="rId61"/>
    <p:sldId id="320" r:id="rId62"/>
    <p:sldId id="413" r:id="rId63"/>
    <p:sldId id="321" r:id="rId64"/>
    <p:sldId id="381" r:id="rId65"/>
    <p:sldId id="373" r:id="rId66"/>
    <p:sldId id="409" r:id="rId67"/>
    <p:sldId id="371" r:id="rId68"/>
    <p:sldId id="393" r:id="rId69"/>
    <p:sldId id="418" r:id="rId70"/>
    <p:sldId id="358" r:id="rId71"/>
    <p:sldId id="376" r:id="rId72"/>
    <p:sldId id="372" r:id="rId73"/>
    <p:sldId id="374" r:id="rId74"/>
    <p:sldId id="357" r:id="rId75"/>
    <p:sldId id="360" r:id="rId76"/>
    <p:sldId id="361" r:id="rId77"/>
    <p:sldId id="362" r:id="rId78"/>
    <p:sldId id="394" r:id="rId79"/>
    <p:sldId id="327" r:id="rId80"/>
    <p:sldId id="377" r:id="rId81"/>
    <p:sldId id="341" r:id="rId82"/>
    <p:sldId id="366" r:id="rId83"/>
    <p:sldId id="337" r:id="rId84"/>
    <p:sldId id="330" r:id="rId85"/>
    <p:sldId id="339" r:id="rId86"/>
    <p:sldId id="340" r:id="rId87"/>
    <p:sldId id="379" r:id="rId88"/>
    <p:sldId id="323" r:id="rId89"/>
    <p:sldId id="378" r:id="rId90"/>
    <p:sldId id="404" r:id="rId91"/>
    <p:sldId id="405" r:id="rId92"/>
    <p:sldId id="406" r:id="rId93"/>
    <p:sldId id="287" r:id="rId94"/>
    <p:sldId id="407" r:id="rId95"/>
    <p:sldId id="312" r:id="rId96"/>
    <p:sldId id="291" r:id="rId97"/>
    <p:sldId id="261" r:id="rId98"/>
  </p:sldIdLst>
  <p:sldSz cx="9144000" cy="6858000" type="screen4x3"/>
  <p:notesSz cx="6797675" cy="9926638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C17"/>
    <a:srgbClr val="66FF33"/>
    <a:srgbClr val="CC0099"/>
    <a:srgbClr val="E1FACE"/>
    <a:srgbClr val="AC76D4"/>
    <a:srgbClr val="DAC2EC"/>
    <a:srgbClr val="AFEAFF"/>
    <a:srgbClr val="C3F59D"/>
    <a:srgbClr val="EAEEF6"/>
    <a:srgbClr val="DFF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041" autoAdjust="0"/>
    <p:restoredTop sz="94255" autoAdjust="0"/>
  </p:normalViewPr>
  <p:slideViewPr>
    <p:cSldViewPr>
      <p:cViewPr varScale="1">
        <p:scale>
          <a:sx n="71" d="100"/>
          <a:sy n="71" d="100"/>
        </p:scale>
        <p:origin x="30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22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1872" y="4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DAD68F-441F-4568-8402-8DC5B5301F59}" type="doc">
      <dgm:prSet loTypeId="urn:microsoft.com/office/officeart/2005/8/layout/orgChart1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BB47A7F-DA9B-48D3-980F-1F61720523F6}">
      <dgm:prSet phldrT="[Text]"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1. ضرورت تربیت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44F2C94C-CA1F-4C12-9934-EB5185A0658A}" type="parTrans" cxnId="{72194859-96F1-446F-A1EB-D382FE0B2957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8A9F4373-A838-454B-94C3-5830FEFE3950}" type="sibTrans" cxnId="{72194859-96F1-446F-A1EB-D382FE0B2957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1750D4AE-1707-4E73-A6A3-45EF7D029226}">
      <dgm:prSet phldrT="[Text]"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7. انسان شناسی (شناخت متربی)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A2AE453B-3F85-4405-AECA-FC6BF440AA26}" type="parTrans" cxnId="{1C08B812-AC92-47D0-B88A-74F8828FA57A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DC1B278D-73E5-4907-9EF2-7932CDC06AD5}" type="sibTrans" cxnId="{1C08B812-AC92-47D0-B88A-74F8828FA57A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56AC54DF-ED76-4D98-9752-5A015B5DC7A4}">
      <dgm:prSet phldrT="[Text]" custT="1"/>
      <dgm:spPr/>
      <dgm:t>
        <a:bodyPr/>
        <a:lstStyle/>
        <a:p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25.صیانت (تقوا)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B0DC51DE-8EB5-4DB8-8D0C-3F2F4C6DE598}" type="parTrans" cxnId="{A2749FB0-D9BB-4E0C-B752-B2ABA58B9120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6931D195-43B6-489F-94EE-0E7162A1FAF7}" type="sibTrans" cxnId="{A2749FB0-D9BB-4E0C-B752-B2ABA58B9120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9F6EE893-2667-443B-9D9D-F2EC40954772}">
      <dgm:prSet phldrT="[Text]"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6. تعریف تربیت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7BDB4DC9-B749-4BC2-B011-7D1A7E8BEACB}" type="parTrans" cxnId="{374679D2-01DE-4976-AAB4-9103C5106D60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D80B27EB-6893-4515-8FDC-3E7A92DA4F49}" type="sibTrans" cxnId="{374679D2-01DE-4976-AAB4-9103C5106D60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851E5B5A-9381-4B7C-956B-4F79F86776FE}">
      <dgm:prSet phldrT="[Text]"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22. فضاسازی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B38D9285-F179-46B5-8143-4E7F5E536FDC}" type="parTrans" cxnId="{F95D6E66-7C31-4B07-8127-9824A7715B10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59106852-2550-453A-AC76-B3B4B4EDACC9}" type="sibTrans" cxnId="{F95D6E66-7C31-4B07-8127-9824A7715B10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56AD893F-40F2-4EEF-98D2-B3FEEDF3F1C0}">
      <dgm:prSet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5. تعریف عقل </a:t>
          </a:r>
          <a:endParaRPr lang="en-US" sz="1100" b="1" smtClean="0">
            <a:solidFill>
              <a:schemeClr val="tx1"/>
            </a:solidFill>
            <a:cs typeface="B Zar" pitchFamily="2" charset="-78"/>
          </a:endParaRPr>
        </a:p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(و نقش آن در تربیت)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A9EE5064-CA58-43DA-BD32-EACF061B35CA}" type="parTrans" cxnId="{8B937E7F-C2A9-42E0-9E7E-9DD16A7B895F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F0FE882B-E8AB-47DF-89C0-644C4B15516E}" type="sibTrans" cxnId="{8B937E7F-C2A9-42E0-9E7E-9DD16A7B895F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9817CED1-BDCB-4767-93A6-505B2B74DB8B}">
      <dgm:prSet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4. بندگی خدا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79352763-6188-4066-9737-77B7318F37E9}" type="parTrans" cxnId="{CCE11E17-09DD-447F-AB0E-034A847A8438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A01BD4C6-6D56-4582-A2E6-B0DA85E7814E}" type="sibTrans" cxnId="{CCE11E17-09DD-447F-AB0E-034A847A8438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3866FA7B-FB78-45D7-BCF0-12D50A0C114B}">
      <dgm:prSet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26. کانون های تربیت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9814B230-FBD1-4137-AD8F-ACE842B2F126}" type="parTrans" cxnId="{0575D0EA-9E0B-4679-B54A-AE8995296429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AA8083CE-3202-43F2-AE85-648A0A23E738}" type="sibTrans" cxnId="{0575D0EA-9E0B-4679-B54A-AE8995296429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532DEA26-4690-4663-B195-658D2C440238}">
      <dgm:prSet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27. عفت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43B6F84E-2F12-4293-BDE0-0989FD13CD75}" type="parTrans" cxnId="{A3973FF1-BBAD-41DA-8044-231C8AF9930A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99C20AF3-7E64-4CA7-A766-C7E4A51D8328}" type="sibTrans" cxnId="{A3973FF1-BBAD-41DA-8044-231C8AF9930A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0B6C65AA-A51A-42FD-B9A5-03BCB92F4D49}">
      <dgm:prSet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28. کلیدهای طلایی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5A6C804E-33B8-449D-8B48-5FD945F1A548}" type="parTrans" cxnId="{27FEBA8A-0233-4D2E-9C18-AE863FE0517D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013EA10F-10EB-4BC5-A785-EAC45FA5E230}" type="sibTrans" cxnId="{27FEBA8A-0233-4D2E-9C18-AE863FE0517D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BD1C9432-A053-4CEA-89C5-75BC98180ACC}">
      <dgm:prSet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17. مراحل رشد در تربیت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BF00AA24-81B0-482D-8640-680277A8C1E0}" type="parTrans" cxnId="{84832981-49E6-4340-A5E8-A1C1FA6FF344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75B72CB8-5EEC-4058-A458-2BD649027BB9}" type="sibTrans" cxnId="{84832981-49E6-4340-A5E8-A1C1FA6FF344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26D0B24E-3261-4A2E-A0EB-5963925AD89B}">
      <dgm:prSet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23. راهکارهای تربیت عقلانی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5C477EEC-3BFC-4575-B0AB-2460084F6810}" type="parTrans" cxnId="{3EE115AB-2AFE-451F-8248-CDE1AE291A82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EB6694FC-E2B7-47C3-8263-736C9950B393}" type="sibTrans" cxnId="{3EE115AB-2AFE-451F-8248-CDE1AE291A82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1BAF3834-E511-4B02-8CD9-B91CF2C05C89}">
      <dgm:prSet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24. جایگاه روش فعال در تربیت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D94BB900-3D65-43C9-A301-0FB7C25DC2A4}" type="parTrans" cxnId="{D06A72D0-399C-4F7F-BC02-70C3FDA86228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D93AEC6D-4D3E-4BAB-BA5F-B88705FA87CE}" type="sibTrans" cxnId="{D06A72D0-399C-4F7F-BC02-70C3FDA86228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DFFB0DAF-BB65-4A5E-95C1-0DCD1816CB62}">
      <dgm:prSet custT="1"/>
      <dgm:spPr/>
      <dgm:t>
        <a:bodyPr/>
        <a:lstStyle/>
        <a:p>
          <a:pPr rtl="1"/>
          <a:r>
            <a:rPr lang="fa-IR" sz="1100" b="1" dirty="0" smtClean="0">
              <a:solidFill>
                <a:schemeClr val="tx1"/>
              </a:solidFill>
              <a:cs typeface="B Zar" pitchFamily="2" charset="-78"/>
            </a:rPr>
            <a:t>18.ویژگی های کودک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CB3F7D4C-79C8-43FC-9E2F-283D03036047}" type="parTrans" cxnId="{C8DF5243-AAD1-4F23-99DA-E9728F1C9E6F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676E837C-40F0-48EF-B2E8-36598B495286}" type="sibTrans" cxnId="{C8DF5243-AAD1-4F23-99DA-E9728F1C9E6F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B4CE6425-9BBD-4616-BFC3-21EAB4D45041}">
      <dgm:prSet custT="1"/>
      <dgm:spPr/>
      <dgm:t>
        <a:bodyPr/>
        <a:lstStyle/>
        <a:p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19. ویژگی های نونهال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711E779F-4C3B-4453-8436-C9F6A7C23634}" type="parTrans" cxnId="{3CAA5EBC-B426-4E7E-8BAC-C5CEF0FB1C02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D621AE5B-65FC-48AC-9750-6ACF20374F51}" type="sibTrans" cxnId="{3CAA5EBC-B426-4E7E-8BAC-C5CEF0FB1C02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77BCDF09-6A5F-40B5-A518-BFC4BB9A797C}">
      <dgm:prSet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20.ویژگی های نوجوان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3E69FE87-67B0-4AD9-A2D9-0D26D4F557C5}" type="parTrans" cxnId="{4295FDB2-8D71-45A9-AF60-BC262D3B3721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313F6A4F-8C7D-404B-8DAE-3C8D777A77F8}" type="sibTrans" cxnId="{4295FDB2-8D71-45A9-AF60-BC262D3B3721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0E743EB8-9645-40F8-8787-5CD68A4D5D81}">
      <dgm:prSet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16. آزادی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40A7B07E-F04A-405F-8A71-86DDE76613C0}" type="parTrans" cxnId="{1E0530AE-F46F-41AE-B44E-C0A657F8E2A9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867E2F69-91CF-4874-88F5-43D0DCDA3AD7}" type="sibTrans" cxnId="{1E0530AE-F46F-41AE-B44E-C0A657F8E2A9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6650DBD8-4251-4051-956B-3F4DF22180A4}">
      <dgm:prSet custT="1"/>
      <dgm:spPr/>
      <dgm:t>
        <a:bodyPr/>
        <a:lstStyle/>
        <a:p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14.مدرنیسم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181D9192-F376-413D-97C3-731ABB4581D1}" type="parTrans" cxnId="{D2750350-EEA3-4397-897E-41D7930192F7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D8F04BE3-3E99-406A-ADB9-5EC8E2194861}" type="sibTrans" cxnId="{D2750350-EEA3-4397-897E-41D7930192F7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48B0D957-B4FC-483E-BB88-CEE80B5014BF}">
      <dgm:prSet custT="1"/>
      <dgm:spPr/>
      <dgm:t>
        <a:bodyPr/>
        <a:lstStyle/>
        <a:p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9. مهارت های زندگی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DD7CAA5D-0499-4E99-BE12-CB695958016B}" type="parTrans" cxnId="{21E84551-FD54-46BF-98A6-2D17D970FAAB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A647E79F-877A-453F-958C-EA9B615A9411}" type="sibTrans" cxnId="{21E84551-FD54-46BF-98A6-2D17D970FAAB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1FF1CBE3-6746-4FA8-9604-6A793EA678AB}">
      <dgm:prSet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8. بهداشت روانی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2E18164B-5AEB-4EE2-A62A-452F50805D32}" type="parTrans" cxnId="{C9F959F6-54F0-4EE6-A817-F5804B3123FB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43AC9B45-C300-4955-974B-CD25FEEDA136}" type="sibTrans" cxnId="{C9F959F6-54F0-4EE6-A817-F5804B3123FB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0EB5F936-0E69-4FA7-A727-E20AE0CD2A1D}">
      <dgm:prSet custT="1"/>
      <dgm:spPr/>
      <dgm:t>
        <a:bodyPr/>
        <a:lstStyle/>
        <a:p>
          <a:pPr rtl="1"/>
          <a:r>
            <a:rPr lang="fa-IR" sz="1000" b="1" smtClean="0">
              <a:solidFill>
                <a:schemeClr val="tx1"/>
              </a:solidFill>
              <a:cs typeface="B Zar" pitchFamily="2" charset="-78"/>
            </a:rPr>
            <a:t>15. جایگاه استدلال‏گرایی در تربیت</a:t>
          </a:r>
          <a:endParaRPr lang="en-US" sz="1000" b="1" dirty="0">
            <a:solidFill>
              <a:schemeClr val="tx1"/>
            </a:solidFill>
            <a:cs typeface="B Zar" pitchFamily="2" charset="-78"/>
          </a:endParaRPr>
        </a:p>
      </dgm:t>
    </dgm:pt>
    <dgm:pt modelId="{399CB22B-8184-41F7-9AD5-956790A52DCE}" type="parTrans" cxnId="{176E44EF-4B1A-4617-8438-EE58F77B0F84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0E43E7C4-A129-4BE2-AD1E-76DE4294FBCE}" type="sibTrans" cxnId="{176E44EF-4B1A-4617-8438-EE58F77B0F84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9FE79253-6C96-49DF-9F69-3F1C0B151219}">
      <dgm:prSet custT="1"/>
      <dgm:spPr/>
      <dgm:t>
        <a:bodyPr/>
        <a:lstStyle/>
        <a:p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10.همدلی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09FC036C-8BB1-49A3-B5BC-5571FD48F1DA}" type="parTrans" cxnId="{EBE33206-680B-4D47-AD5B-ED0605D1BBEA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7E938F24-D6D7-4D1F-A292-3120E7F37A29}" type="sibTrans" cxnId="{EBE33206-680B-4D47-AD5B-ED0605D1BBEA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FE2735F1-8B20-4426-9A52-B3138695EAD3}">
      <dgm:prSet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11. ارتباط بین فردی</a:t>
          </a:r>
          <a:endParaRPr lang="fa-IR" sz="1100" b="1" dirty="0" smtClean="0">
            <a:solidFill>
              <a:schemeClr val="tx1"/>
            </a:solidFill>
            <a:cs typeface="B Zar" pitchFamily="2" charset="-78"/>
          </a:endParaRPr>
        </a:p>
      </dgm:t>
    </dgm:pt>
    <dgm:pt modelId="{000E2617-B614-4E86-BE37-458802BA8F4D}" type="parTrans" cxnId="{57D2E430-2DD5-4ECE-825C-CAE94BE6BDB1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E5BBF9B8-E7E1-45E9-8621-87E25EB75220}" type="sibTrans" cxnId="{57D2E430-2DD5-4ECE-825C-CAE94BE6BDB1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203408AD-8F6D-4D4E-A01D-F81797920C17}">
      <dgm:prSet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12. تصمیم گیری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6108B791-F0BB-45D4-9998-48EACF6A70CF}" type="parTrans" cxnId="{9C57B7F4-C604-495F-937A-796BFCBA1638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F87B9CFC-0BE2-4CC0-A566-23B9E838CEB0}" type="sibTrans" cxnId="{9C57B7F4-C604-495F-937A-796BFCBA1638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A77963E7-0C6C-4C47-ACD9-81F0E7CC3011}">
      <dgm:prSet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13. حل مسأله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FF7D2E96-5883-45B9-9677-3D7C63778DCC}" type="parTrans" cxnId="{DA705BB0-7930-4C4E-A0FB-F771FF4D6B14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C4338AD7-7A01-4A14-B218-7FF3599CF364}" type="sibTrans" cxnId="{DA705BB0-7930-4C4E-A0FB-F771FF4D6B14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2F677A87-BD15-4785-B2FD-2DF013E4606A}">
      <dgm:prSet custT="1"/>
      <dgm:spPr/>
      <dgm:t>
        <a:bodyPr/>
        <a:lstStyle/>
        <a:p>
          <a:r>
            <a:rPr lang="fa-IR" sz="1100" b="1" dirty="0" smtClean="0">
              <a:solidFill>
                <a:schemeClr val="tx1"/>
              </a:solidFill>
              <a:cs typeface="B Zar" pitchFamily="2" charset="-78"/>
            </a:rPr>
            <a:t>2. اهداف تربیت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F64D132E-D3AB-40A4-B609-38355E264E39}" type="parTrans" cxnId="{C884FEC2-82B7-4D28-B276-C837436E7F27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89B7B235-AB7C-467D-8AB0-3FAEC7943E34}" type="sibTrans" cxnId="{C884FEC2-82B7-4D28-B276-C837436E7F27}">
      <dgm:prSet/>
      <dgm:spPr/>
      <dgm:t>
        <a:bodyPr/>
        <a:lstStyle/>
        <a:p>
          <a:endParaRPr lang="en-US" sz="1100" b="1">
            <a:solidFill>
              <a:schemeClr val="tx1"/>
            </a:solidFill>
            <a:cs typeface="B Zar" pitchFamily="2" charset="-78"/>
          </a:endParaRPr>
        </a:p>
      </dgm:t>
    </dgm:pt>
    <dgm:pt modelId="{0ACEBE3B-9A6E-4BAF-AE9D-ABADCE201F79}">
      <dgm:prSet custT="1"/>
      <dgm:spPr/>
      <dgm:t>
        <a:bodyPr/>
        <a:lstStyle/>
        <a:p>
          <a:pPr rtl="1"/>
          <a:r>
            <a:rPr lang="fa-IR" sz="1100" b="1" smtClean="0">
              <a:solidFill>
                <a:schemeClr val="tx1"/>
              </a:solidFill>
              <a:cs typeface="B Zar" pitchFamily="2" charset="-78"/>
            </a:rPr>
            <a:t>21. تربیت چه چیز نیست؟</a:t>
          </a:r>
          <a:endParaRPr lang="en-US" sz="1100" b="1" dirty="0">
            <a:solidFill>
              <a:schemeClr val="tx1"/>
            </a:solidFill>
            <a:cs typeface="B Zar" pitchFamily="2" charset="-78"/>
          </a:endParaRPr>
        </a:p>
      </dgm:t>
    </dgm:pt>
    <dgm:pt modelId="{70EB6D9B-EDA5-4BF7-846F-F59E0E4A2257}" type="parTrans" cxnId="{3E97C2C9-87F9-40FF-AD1B-84AA04A9F1F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368EC68-0C7C-497D-A788-B1903DAC38FA}" type="sibTrans" cxnId="{3E97C2C9-87F9-40FF-AD1B-84AA04A9F1F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07D576E-AA80-4978-9022-C6F792FF05F0}" type="pres">
      <dgm:prSet presAssocID="{2DDAD68F-441F-4568-8402-8DC5B5301F5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3A96960-330A-4A47-A1FD-A2BE035B9DA8}" type="pres">
      <dgm:prSet presAssocID="{3BB47A7F-DA9B-48D3-980F-1F61720523F6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D5E20E2-7A33-47A7-8E5D-D1DD8A4BB164}" type="pres">
      <dgm:prSet presAssocID="{3BB47A7F-DA9B-48D3-980F-1F61720523F6}" presName="rootComposite1" presStyleCnt="0"/>
      <dgm:spPr/>
      <dgm:t>
        <a:bodyPr/>
        <a:lstStyle/>
        <a:p>
          <a:endParaRPr lang="en-US"/>
        </a:p>
      </dgm:t>
    </dgm:pt>
    <dgm:pt modelId="{07A35342-A49D-454F-9123-AC4F55E14F96}" type="pres">
      <dgm:prSet presAssocID="{3BB47A7F-DA9B-48D3-980F-1F61720523F6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F4D7F1-69AD-4F1E-95DC-A45B77FF5EFD}" type="pres">
      <dgm:prSet presAssocID="{3BB47A7F-DA9B-48D3-980F-1F61720523F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6E057B7-55C3-4280-8B9B-DBE9F7653B6E}" type="pres">
      <dgm:prSet presAssocID="{3BB47A7F-DA9B-48D3-980F-1F61720523F6}" presName="hierChild2" presStyleCnt="0"/>
      <dgm:spPr/>
      <dgm:t>
        <a:bodyPr/>
        <a:lstStyle/>
        <a:p>
          <a:endParaRPr lang="en-US"/>
        </a:p>
      </dgm:t>
    </dgm:pt>
    <dgm:pt modelId="{F3046D1C-385A-4127-94A9-C084F692EDEE}" type="pres">
      <dgm:prSet presAssocID="{A2AE453B-3F85-4405-AECA-FC6BF440AA26}" presName="Name37" presStyleLbl="parChTrans1D2" presStyleIdx="0" presStyleCnt="4"/>
      <dgm:spPr/>
      <dgm:t>
        <a:bodyPr/>
        <a:lstStyle/>
        <a:p>
          <a:endParaRPr lang="en-US"/>
        </a:p>
      </dgm:t>
    </dgm:pt>
    <dgm:pt modelId="{1B3C4534-3440-4A35-A899-816DBD92F4B4}" type="pres">
      <dgm:prSet presAssocID="{1750D4AE-1707-4E73-A6A3-45EF7D02922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C067642-C73F-4870-A016-BB9443DE37CA}" type="pres">
      <dgm:prSet presAssocID="{1750D4AE-1707-4E73-A6A3-45EF7D029226}" presName="rootComposite" presStyleCnt="0"/>
      <dgm:spPr/>
      <dgm:t>
        <a:bodyPr/>
        <a:lstStyle/>
        <a:p>
          <a:endParaRPr lang="en-US"/>
        </a:p>
      </dgm:t>
    </dgm:pt>
    <dgm:pt modelId="{B4FAD410-3BDD-4699-853E-B6CD10915151}" type="pres">
      <dgm:prSet presAssocID="{1750D4AE-1707-4E73-A6A3-45EF7D029226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806335-1DDA-4369-95E9-D46C1812BC08}" type="pres">
      <dgm:prSet presAssocID="{1750D4AE-1707-4E73-A6A3-45EF7D029226}" presName="rootConnector" presStyleLbl="node2" presStyleIdx="0" presStyleCnt="4"/>
      <dgm:spPr/>
      <dgm:t>
        <a:bodyPr/>
        <a:lstStyle/>
        <a:p>
          <a:endParaRPr lang="en-US"/>
        </a:p>
      </dgm:t>
    </dgm:pt>
    <dgm:pt modelId="{25F87424-48B4-498E-B758-95BCA7A7A7F5}" type="pres">
      <dgm:prSet presAssocID="{1750D4AE-1707-4E73-A6A3-45EF7D029226}" presName="hierChild4" presStyleCnt="0"/>
      <dgm:spPr/>
      <dgm:t>
        <a:bodyPr/>
        <a:lstStyle/>
        <a:p>
          <a:endParaRPr lang="en-US"/>
        </a:p>
      </dgm:t>
    </dgm:pt>
    <dgm:pt modelId="{D18E5BB1-1311-41CD-844A-393D437B4F0C}" type="pres">
      <dgm:prSet presAssocID="{B0DC51DE-8EB5-4DB8-8D0C-3F2F4C6DE598}" presName="Name37" presStyleLbl="parChTrans1D3" presStyleIdx="0" presStyleCnt="7"/>
      <dgm:spPr/>
      <dgm:t>
        <a:bodyPr/>
        <a:lstStyle/>
        <a:p>
          <a:endParaRPr lang="en-US"/>
        </a:p>
      </dgm:t>
    </dgm:pt>
    <dgm:pt modelId="{4AD31499-EFBB-4963-BBC2-E5DC6A12D506}" type="pres">
      <dgm:prSet presAssocID="{56AC54DF-ED76-4D98-9752-5A015B5DC7A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51FA41E-EAED-4A1E-9354-3874C3887937}" type="pres">
      <dgm:prSet presAssocID="{56AC54DF-ED76-4D98-9752-5A015B5DC7A4}" presName="rootComposite" presStyleCnt="0"/>
      <dgm:spPr/>
      <dgm:t>
        <a:bodyPr/>
        <a:lstStyle/>
        <a:p>
          <a:endParaRPr lang="en-US"/>
        </a:p>
      </dgm:t>
    </dgm:pt>
    <dgm:pt modelId="{EBF95051-1B2D-4582-84AD-4881D655E8BE}" type="pres">
      <dgm:prSet presAssocID="{56AC54DF-ED76-4D98-9752-5A015B5DC7A4}" presName="rootText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1D39A7-2934-4AE8-A0A6-3A1A18E7CE30}" type="pres">
      <dgm:prSet presAssocID="{56AC54DF-ED76-4D98-9752-5A015B5DC7A4}" presName="rootConnector" presStyleLbl="node3" presStyleIdx="0" presStyleCnt="7"/>
      <dgm:spPr/>
      <dgm:t>
        <a:bodyPr/>
        <a:lstStyle/>
        <a:p>
          <a:endParaRPr lang="en-US"/>
        </a:p>
      </dgm:t>
    </dgm:pt>
    <dgm:pt modelId="{9FB3F406-F286-4B31-A8FE-613D43A6AE06}" type="pres">
      <dgm:prSet presAssocID="{56AC54DF-ED76-4D98-9752-5A015B5DC7A4}" presName="hierChild4" presStyleCnt="0"/>
      <dgm:spPr/>
      <dgm:t>
        <a:bodyPr/>
        <a:lstStyle/>
        <a:p>
          <a:endParaRPr lang="en-US"/>
        </a:p>
      </dgm:t>
    </dgm:pt>
    <dgm:pt modelId="{950ACF8A-5B2D-48DE-ADE8-7D69F11CBF65}" type="pres">
      <dgm:prSet presAssocID="{9814B230-FBD1-4137-AD8F-ACE842B2F126}" presName="Name37" presStyleLbl="parChTrans1D4" presStyleIdx="0" presStyleCnt="14"/>
      <dgm:spPr/>
      <dgm:t>
        <a:bodyPr/>
        <a:lstStyle/>
        <a:p>
          <a:endParaRPr lang="en-US"/>
        </a:p>
      </dgm:t>
    </dgm:pt>
    <dgm:pt modelId="{21B58482-D214-48C6-A6C2-C7260124B9A9}" type="pres">
      <dgm:prSet presAssocID="{3866FA7B-FB78-45D7-BCF0-12D50A0C114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3CD659F-7091-472C-AB88-76057CC0731A}" type="pres">
      <dgm:prSet presAssocID="{3866FA7B-FB78-45D7-BCF0-12D50A0C114B}" presName="rootComposite" presStyleCnt="0"/>
      <dgm:spPr/>
      <dgm:t>
        <a:bodyPr/>
        <a:lstStyle/>
        <a:p>
          <a:endParaRPr lang="en-US"/>
        </a:p>
      </dgm:t>
    </dgm:pt>
    <dgm:pt modelId="{4ECC5EED-C138-4FAD-9621-9302060A3B25}" type="pres">
      <dgm:prSet presAssocID="{3866FA7B-FB78-45D7-BCF0-12D50A0C114B}" presName="rootText" presStyleLbl="node4" presStyleIdx="0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998523-F241-4C15-B8CB-41D3A631233F}" type="pres">
      <dgm:prSet presAssocID="{3866FA7B-FB78-45D7-BCF0-12D50A0C114B}" presName="rootConnector" presStyleLbl="node4" presStyleIdx="0" presStyleCnt="14"/>
      <dgm:spPr/>
      <dgm:t>
        <a:bodyPr/>
        <a:lstStyle/>
        <a:p>
          <a:endParaRPr lang="en-US"/>
        </a:p>
      </dgm:t>
    </dgm:pt>
    <dgm:pt modelId="{28D971A3-FE6F-434F-909A-F621069F4D45}" type="pres">
      <dgm:prSet presAssocID="{3866FA7B-FB78-45D7-BCF0-12D50A0C114B}" presName="hierChild4" presStyleCnt="0"/>
      <dgm:spPr/>
      <dgm:t>
        <a:bodyPr/>
        <a:lstStyle/>
        <a:p>
          <a:endParaRPr lang="en-US"/>
        </a:p>
      </dgm:t>
    </dgm:pt>
    <dgm:pt modelId="{D492202C-D536-47D6-968B-A55D8A5BBFEB}" type="pres">
      <dgm:prSet presAssocID="{3866FA7B-FB78-45D7-BCF0-12D50A0C114B}" presName="hierChild5" presStyleCnt="0"/>
      <dgm:spPr/>
      <dgm:t>
        <a:bodyPr/>
        <a:lstStyle/>
        <a:p>
          <a:endParaRPr lang="en-US"/>
        </a:p>
      </dgm:t>
    </dgm:pt>
    <dgm:pt modelId="{A8A80A6F-95F8-4876-96FD-26D7695E14D8}" type="pres">
      <dgm:prSet presAssocID="{43B6F84E-2F12-4293-BDE0-0989FD13CD75}" presName="Name37" presStyleLbl="parChTrans1D4" presStyleIdx="1" presStyleCnt="14"/>
      <dgm:spPr/>
      <dgm:t>
        <a:bodyPr/>
        <a:lstStyle/>
        <a:p>
          <a:endParaRPr lang="en-US"/>
        </a:p>
      </dgm:t>
    </dgm:pt>
    <dgm:pt modelId="{5338E9C9-1457-4A9B-9645-19A9556456AD}" type="pres">
      <dgm:prSet presAssocID="{532DEA26-4690-4663-B195-658D2C44023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C104478-7BE2-4019-A0FE-7CB478A64AA8}" type="pres">
      <dgm:prSet presAssocID="{532DEA26-4690-4663-B195-658D2C440238}" presName="rootComposite" presStyleCnt="0"/>
      <dgm:spPr/>
      <dgm:t>
        <a:bodyPr/>
        <a:lstStyle/>
        <a:p>
          <a:endParaRPr lang="en-US"/>
        </a:p>
      </dgm:t>
    </dgm:pt>
    <dgm:pt modelId="{01DEE00F-04B7-45BE-ACBB-F9B1B549F1D8}" type="pres">
      <dgm:prSet presAssocID="{532DEA26-4690-4663-B195-658D2C440238}" presName="rootText" presStyleLbl="node4" presStyleIdx="1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B67594-4A97-466A-9ACF-C7AD54291DF7}" type="pres">
      <dgm:prSet presAssocID="{532DEA26-4690-4663-B195-658D2C440238}" presName="rootConnector" presStyleLbl="node4" presStyleIdx="1" presStyleCnt="14"/>
      <dgm:spPr/>
      <dgm:t>
        <a:bodyPr/>
        <a:lstStyle/>
        <a:p>
          <a:endParaRPr lang="en-US"/>
        </a:p>
      </dgm:t>
    </dgm:pt>
    <dgm:pt modelId="{71A768C0-5667-4CD9-97BD-102D879A4612}" type="pres">
      <dgm:prSet presAssocID="{532DEA26-4690-4663-B195-658D2C440238}" presName="hierChild4" presStyleCnt="0"/>
      <dgm:spPr/>
      <dgm:t>
        <a:bodyPr/>
        <a:lstStyle/>
        <a:p>
          <a:endParaRPr lang="en-US"/>
        </a:p>
      </dgm:t>
    </dgm:pt>
    <dgm:pt modelId="{4F3B1308-E2C5-43FE-9A59-F24B92CFB744}" type="pres">
      <dgm:prSet presAssocID="{532DEA26-4690-4663-B195-658D2C440238}" presName="hierChild5" presStyleCnt="0"/>
      <dgm:spPr/>
      <dgm:t>
        <a:bodyPr/>
        <a:lstStyle/>
        <a:p>
          <a:endParaRPr lang="en-US"/>
        </a:p>
      </dgm:t>
    </dgm:pt>
    <dgm:pt modelId="{3833D410-3AD5-4D31-A4D4-9587E7E3FACE}" type="pres">
      <dgm:prSet presAssocID="{5A6C804E-33B8-449D-8B48-5FD945F1A548}" presName="Name37" presStyleLbl="parChTrans1D4" presStyleIdx="2" presStyleCnt="14"/>
      <dgm:spPr/>
      <dgm:t>
        <a:bodyPr/>
        <a:lstStyle/>
        <a:p>
          <a:endParaRPr lang="en-US"/>
        </a:p>
      </dgm:t>
    </dgm:pt>
    <dgm:pt modelId="{85236BB4-7C6A-4D6B-8879-199A945CBFCC}" type="pres">
      <dgm:prSet presAssocID="{0B6C65AA-A51A-42FD-B9A5-03BCB92F4D4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F319340-B5DC-4BF8-865A-AA5EC3A1587E}" type="pres">
      <dgm:prSet presAssocID="{0B6C65AA-A51A-42FD-B9A5-03BCB92F4D49}" presName="rootComposite" presStyleCnt="0"/>
      <dgm:spPr/>
      <dgm:t>
        <a:bodyPr/>
        <a:lstStyle/>
        <a:p>
          <a:endParaRPr lang="en-US"/>
        </a:p>
      </dgm:t>
    </dgm:pt>
    <dgm:pt modelId="{F1E9F2BE-0132-4144-8670-BBA3DCED373E}" type="pres">
      <dgm:prSet presAssocID="{0B6C65AA-A51A-42FD-B9A5-03BCB92F4D49}" presName="rootText" presStyleLbl="node4" presStyleIdx="2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96E76D-A1DE-4536-B9FF-64124BBC5587}" type="pres">
      <dgm:prSet presAssocID="{0B6C65AA-A51A-42FD-B9A5-03BCB92F4D49}" presName="rootConnector" presStyleLbl="node4" presStyleIdx="2" presStyleCnt="14"/>
      <dgm:spPr/>
      <dgm:t>
        <a:bodyPr/>
        <a:lstStyle/>
        <a:p>
          <a:endParaRPr lang="en-US"/>
        </a:p>
      </dgm:t>
    </dgm:pt>
    <dgm:pt modelId="{8589B49B-8323-426F-9A52-E487694A9B85}" type="pres">
      <dgm:prSet presAssocID="{0B6C65AA-A51A-42FD-B9A5-03BCB92F4D49}" presName="hierChild4" presStyleCnt="0"/>
      <dgm:spPr/>
      <dgm:t>
        <a:bodyPr/>
        <a:lstStyle/>
        <a:p>
          <a:endParaRPr lang="en-US"/>
        </a:p>
      </dgm:t>
    </dgm:pt>
    <dgm:pt modelId="{DE924732-2F51-45C1-AB2A-C0E540A7F6D3}" type="pres">
      <dgm:prSet presAssocID="{0B6C65AA-A51A-42FD-B9A5-03BCB92F4D49}" presName="hierChild5" presStyleCnt="0"/>
      <dgm:spPr/>
      <dgm:t>
        <a:bodyPr/>
        <a:lstStyle/>
        <a:p>
          <a:endParaRPr lang="en-US"/>
        </a:p>
      </dgm:t>
    </dgm:pt>
    <dgm:pt modelId="{0C92FE5F-3A38-4AC5-808C-2A15ADCE0857}" type="pres">
      <dgm:prSet presAssocID="{56AC54DF-ED76-4D98-9752-5A015B5DC7A4}" presName="hierChild5" presStyleCnt="0"/>
      <dgm:spPr/>
      <dgm:t>
        <a:bodyPr/>
        <a:lstStyle/>
        <a:p>
          <a:endParaRPr lang="en-US"/>
        </a:p>
      </dgm:t>
    </dgm:pt>
    <dgm:pt modelId="{8578803B-C954-4D1C-B63C-3E66703995F3}" type="pres">
      <dgm:prSet presAssocID="{1750D4AE-1707-4E73-A6A3-45EF7D029226}" presName="hierChild5" presStyleCnt="0"/>
      <dgm:spPr/>
      <dgm:t>
        <a:bodyPr/>
        <a:lstStyle/>
        <a:p>
          <a:endParaRPr lang="en-US"/>
        </a:p>
      </dgm:t>
    </dgm:pt>
    <dgm:pt modelId="{B9507F48-9A2D-44F4-A004-0BA1A831047F}" type="pres">
      <dgm:prSet presAssocID="{7BDB4DC9-B749-4BC2-B011-7D1A7E8BEACB}" presName="Name37" presStyleLbl="parChTrans1D2" presStyleIdx="1" presStyleCnt="4"/>
      <dgm:spPr/>
      <dgm:t>
        <a:bodyPr/>
        <a:lstStyle/>
        <a:p>
          <a:endParaRPr lang="en-US"/>
        </a:p>
      </dgm:t>
    </dgm:pt>
    <dgm:pt modelId="{A4B8381C-D871-4C37-B2FB-A4DCE850847A}" type="pres">
      <dgm:prSet presAssocID="{9F6EE893-2667-443B-9D9D-F2EC4095477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841A937-D6E0-4205-888A-AF42CDC081A1}" type="pres">
      <dgm:prSet presAssocID="{9F6EE893-2667-443B-9D9D-F2EC40954772}" presName="rootComposite" presStyleCnt="0"/>
      <dgm:spPr/>
      <dgm:t>
        <a:bodyPr/>
        <a:lstStyle/>
        <a:p>
          <a:endParaRPr lang="en-US"/>
        </a:p>
      </dgm:t>
    </dgm:pt>
    <dgm:pt modelId="{E63B1743-4A42-4F3C-9FCC-3883F82C09BC}" type="pres">
      <dgm:prSet presAssocID="{9F6EE893-2667-443B-9D9D-F2EC40954772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A0FB24-7DEF-4F2B-BBA5-88527FF4B5A1}" type="pres">
      <dgm:prSet presAssocID="{9F6EE893-2667-443B-9D9D-F2EC40954772}" presName="rootConnector" presStyleLbl="node2" presStyleIdx="1" presStyleCnt="4"/>
      <dgm:spPr/>
      <dgm:t>
        <a:bodyPr/>
        <a:lstStyle/>
        <a:p>
          <a:endParaRPr lang="en-US"/>
        </a:p>
      </dgm:t>
    </dgm:pt>
    <dgm:pt modelId="{A20E910F-09D6-4C0F-A720-6F721445F52A}" type="pres">
      <dgm:prSet presAssocID="{9F6EE893-2667-443B-9D9D-F2EC40954772}" presName="hierChild4" presStyleCnt="0"/>
      <dgm:spPr/>
      <dgm:t>
        <a:bodyPr/>
        <a:lstStyle/>
        <a:p>
          <a:endParaRPr lang="en-US"/>
        </a:p>
      </dgm:t>
    </dgm:pt>
    <dgm:pt modelId="{B6A00A9F-5F52-444B-BFCE-1CACCC56DB23}" type="pres">
      <dgm:prSet presAssocID="{70EB6D9B-EDA5-4BF7-846F-F59E0E4A2257}" presName="Name37" presStyleLbl="parChTrans1D3" presStyleIdx="1" presStyleCnt="7"/>
      <dgm:spPr/>
      <dgm:t>
        <a:bodyPr/>
        <a:lstStyle/>
        <a:p>
          <a:endParaRPr lang="en-US"/>
        </a:p>
      </dgm:t>
    </dgm:pt>
    <dgm:pt modelId="{1CE9CDAD-52A5-402A-8B83-193CD143AB32}" type="pres">
      <dgm:prSet presAssocID="{0ACEBE3B-9A6E-4BAF-AE9D-ABADCE201F7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469EF41-F118-429D-80BF-03EABB38CFE1}" type="pres">
      <dgm:prSet presAssocID="{0ACEBE3B-9A6E-4BAF-AE9D-ABADCE201F79}" presName="rootComposite" presStyleCnt="0"/>
      <dgm:spPr/>
      <dgm:t>
        <a:bodyPr/>
        <a:lstStyle/>
        <a:p>
          <a:endParaRPr lang="en-US"/>
        </a:p>
      </dgm:t>
    </dgm:pt>
    <dgm:pt modelId="{28CFB836-7FAC-4179-8172-7581E222B2D0}" type="pres">
      <dgm:prSet presAssocID="{0ACEBE3B-9A6E-4BAF-AE9D-ABADCE201F79}" presName="rootText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F07131-F383-42CF-BF39-5DD51A082F42}" type="pres">
      <dgm:prSet presAssocID="{0ACEBE3B-9A6E-4BAF-AE9D-ABADCE201F79}" presName="rootConnector" presStyleLbl="node3" presStyleIdx="1" presStyleCnt="7"/>
      <dgm:spPr/>
      <dgm:t>
        <a:bodyPr/>
        <a:lstStyle/>
        <a:p>
          <a:endParaRPr lang="en-US"/>
        </a:p>
      </dgm:t>
    </dgm:pt>
    <dgm:pt modelId="{2DB34A56-59B9-484A-A608-69C421E98117}" type="pres">
      <dgm:prSet presAssocID="{0ACEBE3B-9A6E-4BAF-AE9D-ABADCE201F79}" presName="hierChild4" presStyleCnt="0"/>
      <dgm:spPr/>
      <dgm:t>
        <a:bodyPr/>
        <a:lstStyle/>
        <a:p>
          <a:endParaRPr lang="en-US"/>
        </a:p>
      </dgm:t>
    </dgm:pt>
    <dgm:pt modelId="{B79464AF-F76E-41F0-9A02-86CF0EBFFA3E}" type="pres">
      <dgm:prSet presAssocID="{B38D9285-F179-46B5-8143-4E7F5E536FDC}" presName="Name37" presStyleLbl="parChTrans1D4" presStyleIdx="3" presStyleCnt="14"/>
      <dgm:spPr/>
      <dgm:t>
        <a:bodyPr/>
        <a:lstStyle/>
        <a:p>
          <a:endParaRPr lang="en-US"/>
        </a:p>
      </dgm:t>
    </dgm:pt>
    <dgm:pt modelId="{107C785F-081A-49C5-A014-91A098C0B2BC}" type="pres">
      <dgm:prSet presAssocID="{851E5B5A-9381-4B7C-956B-4F79F86776F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34AEAC3-44B9-4ACD-8253-433548442C75}" type="pres">
      <dgm:prSet presAssocID="{851E5B5A-9381-4B7C-956B-4F79F86776FE}" presName="rootComposite" presStyleCnt="0"/>
      <dgm:spPr/>
      <dgm:t>
        <a:bodyPr/>
        <a:lstStyle/>
        <a:p>
          <a:endParaRPr lang="en-US"/>
        </a:p>
      </dgm:t>
    </dgm:pt>
    <dgm:pt modelId="{4031222F-FC0B-4FE5-AD16-C2C9D4AF6E3E}" type="pres">
      <dgm:prSet presAssocID="{851E5B5A-9381-4B7C-956B-4F79F86776FE}" presName="rootText" presStyleLbl="node4" presStyleIdx="3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7E9EB5-410D-4DD7-8A23-E9889BF5F0AC}" type="pres">
      <dgm:prSet presAssocID="{851E5B5A-9381-4B7C-956B-4F79F86776FE}" presName="rootConnector" presStyleLbl="node4" presStyleIdx="3" presStyleCnt="14"/>
      <dgm:spPr/>
      <dgm:t>
        <a:bodyPr/>
        <a:lstStyle/>
        <a:p>
          <a:endParaRPr lang="en-US"/>
        </a:p>
      </dgm:t>
    </dgm:pt>
    <dgm:pt modelId="{B7CB0136-EEAD-4DF2-89C8-55673FB5A940}" type="pres">
      <dgm:prSet presAssocID="{851E5B5A-9381-4B7C-956B-4F79F86776FE}" presName="hierChild4" presStyleCnt="0"/>
      <dgm:spPr/>
      <dgm:t>
        <a:bodyPr/>
        <a:lstStyle/>
        <a:p>
          <a:endParaRPr lang="en-US"/>
        </a:p>
      </dgm:t>
    </dgm:pt>
    <dgm:pt modelId="{DA710035-3D03-404C-A04D-7DC28162B384}" type="pres">
      <dgm:prSet presAssocID="{5C477EEC-3BFC-4575-B0AB-2460084F6810}" presName="Name37" presStyleLbl="parChTrans1D4" presStyleIdx="4" presStyleCnt="14"/>
      <dgm:spPr/>
      <dgm:t>
        <a:bodyPr/>
        <a:lstStyle/>
        <a:p>
          <a:endParaRPr lang="en-US"/>
        </a:p>
      </dgm:t>
    </dgm:pt>
    <dgm:pt modelId="{614A3B77-9E7A-47C4-A213-1AE06E6A0750}" type="pres">
      <dgm:prSet presAssocID="{26D0B24E-3261-4A2E-A0EB-5963925AD89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C8931AB-6AA1-4781-B79E-4DEEC356771A}" type="pres">
      <dgm:prSet presAssocID="{26D0B24E-3261-4A2E-A0EB-5963925AD89B}" presName="rootComposite" presStyleCnt="0"/>
      <dgm:spPr/>
      <dgm:t>
        <a:bodyPr/>
        <a:lstStyle/>
        <a:p>
          <a:endParaRPr lang="en-US"/>
        </a:p>
      </dgm:t>
    </dgm:pt>
    <dgm:pt modelId="{852032DE-82BD-4647-8C84-F26BE65ED975}" type="pres">
      <dgm:prSet presAssocID="{26D0B24E-3261-4A2E-A0EB-5963925AD89B}" presName="rootText" presStyleLbl="node4" presStyleIdx="4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719663-D872-4F5B-9E7F-A0104AE7152E}" type="pres">
      <dgm:prSet presAssocID="{26D0B24E-3261-4A2E-A0EB-5963925AD89B}" presName="rootConnector" presStyleLbl="node4" presStyleIdx="4" presStyleCnt="14"/>
      <dgm:spPr/>
      <dgm:t>
        <a:bodyPr/>
        <a:lstStyle/>
        <a:p>
          <a:endParaRPr lang="en-US"/>
        </a:p>
      </dgm:t>
    </dgm:pt>
    <dgm:pt modelId="{5DBF69C1-F88F-496E-BE5B-548660B24DE9}" type="pres">
      <dgm:prSet presAssocID="{26D0B24E-3261-4A2E-A0EB-5963925AD89B}" presName="hierChild4" presStyleCnt="0"/>
      <dgm:spPr/>
      <dgm:t>
        <a:bodyPr/>
        <a:lstStyle/>
        <a:p>
          <a:endParaRPr lang="en-US"/>
        </a:p>
      </dgm:t>
    </dgm:pt>
    <dgm:pt modelId="{8EFC337D-E1D8-44AA-8197-97AE6E14D624}" type="pres">
      <dgm:prSet presAssocID="{26D0B24E-3261-4A2E-A0EB-5963925AD89B}" presName="hierChild5" presStyleCnt="0"/>
      <dgm:spPr/>
      <dgm:t>
        <a:bodyPr/>
        <a:lstStyle/>
        <a:p>
          <a:endParaRPr lang="en-US"/>
        </a:p>
      </dgm:t>
    </dgm:pt>
    <dgm:pt modelId="{F798E0C6-DBD8-4D71-911E-43A6FB9C6E6D}" type="pres">
      <dgm:prSet presAssocID="{D94BB900-3D65-43C9-A301-0FB7C25DC2A4}" presName="Name37" presStyleLbl="parChTrans1D4" presStyleIdx="5" presStyleCnt="14"/>
      <dgm:spPr/>
      <dgm:t>
        <a:bodyPr/>
        <a:lstStyle/>
        <a:p>
          <a:endParaRPr lang="en-US"/>
        </a:p>
      </dgm:t>
    </dgm:pt>
    <dgm:pt modelId="{09DEF702-6F8C-4EDE-94C7-DC9B7C3CFFBD}" type="pres">
      <dgm:prSet presAssocID="{1BAF3834-E511-4B02-8CD9-B91CF2C05C8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01692E1-D8AE-47E8-8943-F4B41C530B4A}" type="pres">
      <dgm:prSet presAssocID="{1BAF3834-E511-4B02-8CD9-B91CF2C05C89}" presName="rootComposite" presStyleCnt="0"/>
      <dgm:spPr/>
      <dgm:t>
        <a:bodyPr/>
        <a:lstStyle/>
        <a:p>
          <a:endParaRPr lang="en-US"/>
        </a:p>
      </dgm:t>
    </dgm:pt>
    <dgm:pt modelId="{A682B2D4-CB20-4A2E-88E1-1BB380E981F4}" type="pres">
      <dgm:prSet presAssocID="{1BAF3834-E511-4B02-8CD9-B91CF2C05C89}" presName="rootText" presStyleLbl="node4" presStyleIdx="5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79597B-F8E9-4133-BD20-8DCD28BDA8E4}" type="pres">
      <dgm:prSet presAssocID="{1BAF3834-E511-4B02-8CD9-B91CF2C05C89}" presName="rootConnector" presStyleLbl="node4" presStyleIdx="5" presStyleCnt="14"/>
      <dgm:spPr/>
      <dgm:t>
        <a:bodyPr/>
        <a:lstStyle/>
        <a:p>
          <a:endParaRPr lang="en-US"/>
        </a:p>
      </dgm:t>
    </dgm:pt>
    <dgm:pt modelId="{E3B01D07-A1A7-40C0-B10A-0CB62AFB79E8}" type="pres">
      <dgm:prSet presAssocID="{1BAF3834-E511-4B02-8CD9-B91CF2C05C89}" presName="hierChild4" presStyleCnt="0"/>
      <dgm:spPr/>
      <dgm:t>
        <a:bodyPr/>
        <a:lstStyle/>
        <a:p>
          <a:endParaRPr lang="en-US"/>
        </a:p>
      </dgm:t>
    </dgm:pt>
    <dgm:pt modelId="{CA241360-754B-4D7E-B10E-88549BAC749C}" type="pres">
      <dgm:prSet presAssocID="{1BAF3834-E511-4B02-8CD9-B91CF2C05C89}" presName="hierChild5" presStyleCnt="0"/>
      <dgm:spPr/>
      <dgm:t>
        <a:bodyPr/>
        <a:lstStyle/>
        <a:p>
          <a:endParaRPr lang="en-US"/>
        </a:p>
      </dgm:t>
    </dgm:pt>
    <dgm:pt modelId="{896EC45F-BCA2-4F1A-964A-C26ABDB2BAC5}" type="pres">
      <dgm:prSet presAssocID="{851E5B5A-9381-4B7C-956B-4F79F86776FE}" presName="hierChild5" presStyleCnt="0"/>
      <dgm:spPr/>
      <dgm:t>
        <a:bodyPr/>
        <a:lstStyle/>
        <a:p>
          <a:endParaRPr lang="en-US"/>
        </a:p>
      </dgm:t>
    </dgm:pt>
    <dgm:pt modelId="{5EF2C8FB-21AD-4968-901D-575E67726EF2}" type="pres">
      <dgm:prSet presAssocID="{0ACEBE3B-9A6E-4BAF-AE9D-ABADCE201F79}" presName="hierChild5" presStyleCnt="0"/>
      <dgm:spPr/>
      <dgm:t>
        <a:bodyPr/>
        <a:lstStyle/>
        <a:p>
          <a:endParaRPr lang="en-US"/>
        </a:p>
      </dgm:t>
    </dgm:pt>
    <dgm:pt modelId="{F825BDDC-D40B-4AD8-8FFD-9F3B0CD9E056}" type="pres">
      <dgm:prSet presAssocID="{BF00AA24-81B0-482D-8640-680277A8C1E0}" presName="Name37" presStyleLbl="parChTrans1D3" presStyleIdx="2" presStyleCnt="7"/>
      <dgm:spPr/>
      <dgm:t>
        <a:bodyPr/>
        <a:lstStyle/>
        <a:p>
          <a:endParaRPr lang="en-US"/>
        </a:p>
      </dgm:t>
    </dgm:pt>
    <dgm:pt modelId="{6F31DBDE-962B-469F-8B74-ED57B89C63B3}" type="pres">
      <dgm:prSet presAssocID="{BD1C9432-A053-4CEA-89C5-75BC98180AC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CDECEC7-A9AA-4E26-9F49-A7D4E53250B8}" type="pres">
      <dgm:prSet presAssocID="{BD1C9432-A053-4CEA-89C5-75BC98180ACC}" presName="rootComposite" presStyleCnt="0"/>
      <dgm:spPr/>
      <dgm:t>
        <a:bodyPr/>
        <a:lstStyle/>
        <a:p>
          <a:endParaRPr lang="en-US"/>
        </a:p>
      </dgm:t>
    </dgm:pt>
    <dgm:pt modelId="{ED69A6E7-4CB2-4AB3-82F4-C5B1B45A7664}" type="pres">
      <dgm:prSet presAssocID="{BD1C9432-A053-4CEA-89C5-75BC98180ACC}" presName="rootText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8C5046-71FA-4269-BE6A-6D9E2FC10DD1}" type="pres">
      <dgm:prSet presAssocID="{BD1C9432-A053-4CEA-89C5-75BC98180ACC}" presName="rootConnector" presStyleLbl="node3" presStyleIdx="2" presStyleCnt="7"/>
      <dgm:spPr/>
      <dgm:t>
        <a:bodyPr/>
        <a:lstStyle/>
        <a:p>
          <a:endParaRPr lang="en-US"/>
        </a:p>
      </dgm:t>
    </dgm:pt>
    <dgm:pt modelId="{D909C4A9-B235-4B87-9566-903EB2D5ADF3}" type="pres">
      <dgm:prSet presAssocID="{BD1C9432-A053-4CEA-89C5-75BC98180ACC}" presName="hierChild4" presStyleCnt="0"/>
      <dgm:spPr/>
      <dgm:t>
        <a:bodyPr/>
        <a:lstStyle/>
        <a:p>
          <a:endParaRPr lang="en-US"/>
        </a:p>
      </dgm:t>
    </dgm:pt>
    <dgm:pt modelId="{92490D15-A1A0-4398-BC20-1B9FD55F4B06}" type="pres">
      <dgm:prSet presAssocID="{CB3F7D4C-79C8-43FC-9E2F-283D03036047}" presName="Name37" presStyleLbl="parChTrans1D4" presStyleIdx="6" presStyleCnt="14"/>
      <dgm:spPr/>
      <dgm:t>
        <a:bodyPr/>
        <a:lstStyle/>
        <a:p>
          <a:endParaRPr lang="en-US"/>
        </a:p>
      </dgm:t>
    </dgm:pt>
    <dgm:pt modelId="{20EE690A-AA1B-4844-8673-3FCE97174825}" type="pres">
      <dgm:prSet presAssocID="{DFFB0DAF-BB65-4A5E-95C1-0DCD1816CB6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814897E-2B7B-4A55-8CA6-79A080500118}" type="pres">
      <dgm:prSet presAssocID="{DFFB0DAF-BB65-4A5E-95C1-0DCD1816CB62}" presName="rootComposite" presStyleCnt="0"/>
      <dgm:spPr/>
      <dgm:t>
        <a:bodyPr/>
        <a:lstStyle/>
        <a:p>
          <a:endParaRPr lang="en-US"/>
        </a:p>
      </dgm:t>
    </dgm:pt>
    <dgm:pt modelId="{0495C1CA-8884-468B-A211-5815028175F4}" type="pres">
      <dgm:prSet presAssocID="{DFFB0DAF-BB65-4A5E-95C1-0DCD1816CB62}" presName="rootText" presStyleLbl="node4" presStyleIdx="6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0C1FD6-AF88-400F-ADFE-7DCAB299CD1B}" type="pres">
      <dgm:prSet presAssocID="{DFFB0DAF-BB65-4A5E-95C1-0DCD1816CB62}" presName="rootConnector" presStyleLbl="node4" presStyleIdx="6" presStyleCnt="14"/>
      <dgm:spPr/>
      <dgm:t>
        <a:bodyPr/>
        <a:lstStyle/>
        <a:p>
          <a:endParaRPr lang="en-US"/>
        </a:p>
      </dgm:t>
    </dgm:pt>
    <dgm:pt modelId="{4FC5A371-A5D9-4544-BA34-D449BC550602}" type="pres">
      <dgm:prSet presAssocID="{DFFB0DAF-BB65-4A5E-95C1-0DCD1816CB62}" presName="hierChild4" presStyleCnt="0"/>
      <dgm:spPr/>
      <dgm:t>
        <a:bodyPr/>
        <a:lstStyle/>
        <a:p>
          <a:endParaRPr lang="en-US"/>
        </a:p>
      </dgm:t>
    </dgm:pt>
    <dgm:pt modelId="{63AC1923-956F-4311-AC5C-6E44784E961D}" type="pres">
      <dgm:prSet presAssocID="{DFFB0DAF-BB65-4A5E-95C1-0DCD1816CB62}" presName="hierChild5" presStyleCnt="0"/>
      <dgm:spPr/>
      <dgm:t>
        <a:bodyPr/>
        <a:lstStyle/>
        <a:p>
          <a:endParaRPr lang="en-US"/>
        </a:p>
      </dgm:t>
    </dgm:pt>
    <dgm:pt modelId="{973F75E6-3FCF-480A-8111-D37A44C83236}" type="pres">
      <dgm:prSet presAssocID="{711E779F-4C3B-4453-8436-C9F6A7C23634}" presName="Name37" presStyleLbl="parChTrans1D4" presStyleIdx="7" presStyleCnt="14"/>
      <dgm:spPr/>
      <dgm:t>
        <a:bodyPr/>
        <a:lstStyle/>
        <a:p>
          <a:endParaRPr lang="en-US"/>
        </a:p>
      </dgm:t>
    </dgm:pt>
    <dgm:pt modelId="{BB66D245-B151-43F5-BD42-A00C20D23725}" type="pres">
      <dgm:prSet presAssocID="{B4CE6425-9BBD-4616-BFC3-21EAB4D4504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3DDB366-951B-43C1-A226-6077ABB481E6}" type="pres">
      <dgm:prSet presAssocID="{B4CE6425-9BBD-4616-BFC3-21EAB4D45041}" presName="rootComposite" presStyleCnt="0"/>
      <dgm:spPr/>
      <dgm:t>
        <a:bodyPr/>
        <a:lstStyle/>
        <a:p>
          <a:endParaRPr lang="en-US"/>
        </a:p>
      </dgm:t>
    </dgm:pt>
    <dgm:pt modelId="{9F42C1FB-0EC3-4E76-AA1F-52D14132475B}" type="pres">
      <dgm:prSet presAssocID="{B4CE6425-9BBD-4616-BFC3-21EAB4D45041}" presName="rootText" presStyleLbl="node4" presStyleIdx="7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1E2060-D569-4848-82F5-D476CE8A2651}" type="pres">
      <dgm:prSet presAssocID="{B4CE6425-9BBD-4616-BFC3-21EAB4D45041}" presName="rootConnector" presStyleLbl="node4" presStyleIdx="7" presStyleCnt="14"/>
      <dgm:spPr/>
      <dgm:t>
        <a:bodyPr/>
        <a:lstStyle/>
        <a:p>
          <a:endParaRPr lang="en-US"/>
        </a:p>
      </dgm:t>
    </dgm:pt>
    <dgm:pt modelId="{6B57F9AA-28BC-4D76-AD97-0A64934D32B3}" type="pres">
      <dgm:prSet presAssocID="{B4CE6425-9BBD-4616-BFC3-21EAB4D45041}" presName="hierChild4" presStyleCnt="0"/>
      <dgm:spPr/>
      <dgm:t>
        <a:bodyPr/>
        <a:lstStyle/>
        <a:p>
          <a:endParaRPr lang="en-US"/>
        </a:p>
      </dgm:t>
    </dgm:pt>
    <dgm:pt modelId="{8781E19C-C064-466B-9B8A-624C954E0C24}" type="pres">
      <dgm:prSet presAssocID="{B4CE6425-9BBD-4616-BFC3-21EAB4D45041}" presName="hierChild5" presStyleCnt="0"/>
      <dgm:spPr/>
      <dgm:t>
        <a:bodyPr/>
        <a:lstStyle/>
        <a:p>
          <a:endParaRPr lang="en-US"/>
        </a:p>
      </dgm:t>
    </dgm:pt>
    <dgm:pt modelId="{826BC0A4-0443-4FE7-8E7A-7F9E470F966A}" type="pres">
      <dgm:prSet presAssocID="{3E69FE87-67B0-4AD9-A2D9-0D26D4F557C5}" presName="Name37" presStyleLbl="parChTrans1D4" presStyleIdx="8" presStyleCnt="14"/>
      <dgm:spPr/>
      <dgm:t>
        <a:bodyPr/>
        <a:lstStyle/>
        <a:p>
          <a:endParaRPr lang="en-US"/>
        </a:p>
      </dgm:t>
    </dgm:pt>
    <dgm:pt modelId="{02199917-B0FF-4F5A-9AAC-67FD7F4BD56F}" type="pres">
      <dgm:prSet presAssocID="{77BCDF09-6A5F-40B5-A518-BFC4BB9A797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8CDCFBA-E7D3-432B-A80A-16EF04B79B16}" type="pres">
      <dgm:prSet presAssocID="{77BCDF09-6A5F-40B5-A518-BFC4BB9A797C}" presName="rootComposite" presStyleCnt="0"/>
      <dgm:spPr/>
      <dgm:t>
        <a:bodyPr/>
        <a:lstStyle/>
        <a:p>
          <a:endParaRPr lang="en-US"/>
        </a:p>
      </dgm:t>
    </dgm:pt>
    <dgm:pt modelId="{35A51C1E-6EC9-4ECB-BC4A-4C488A6A11F8}" type="pres">
      <dgm:prSet presAssocID="{77BCDF09-6A5F-40B5-A518-BFC4BB9A797C}" presName="rootText" presStyleLbl="node4" presStyleIdx="8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738B97-584C-4222-ADD2-B1005B2FAC4D}" type="pres">
      <dgm:prSet presAssocID="{77BCDF09-6A5F-40B5-A518-BFC4BB9A797C}" presName="rootConnector" presStyleLbl="node4" presStyleIdx="8" presStyleCnt="14"/>
      <dgm:spPr/>
      <dgm:t>
        <a:bodyPr/>
        <a:lstStyle/>
        <a:p>
          <a:endParaRPr lang="en-US"/>
        </a:p>
      </dgm:t>
    </dgm:pt>
    <dgm:pt modelId="{357DD04B-45AF-483E-972E-05977D98F905}" type="pres">
      <dgm:prSet presAssocID="{77BCDF09-6A5F-40B5-A518-BFC4BB9A797C}" presName="hierChild4" presStyleCnt="0"/>
      <dgm:spPr/>
      <dgm:t>
        <a:bodyPr/>
        <a:lstStyle/>
        <a:p>
          <a:endParaRPr lang="en-US"/>
        </a:p>
      </dgm:t>
    </dgm:pt>
    <dgm:pt modelId="{04D23D7B-18FD-47B0-91CD-8908449C7B50}" type="pres">
      <dgm:prSet presAssocID="{77BCDF09-6A5F-40B5-A518-BFC4BB9A797C}" presName="hierChild5" presStyleCnt="0"/>
      <dgm:spPr/>
      <dgm:t>
        <a:bodyPr/>
        <a:lstStyle/>
        <a:p>
          <a:endParaRPr lang="en-US"/>
        </a:p>
      </dgm:t>
    </dgm:pt>
    <dgm:pt modelId="{9C0827D5-5C4C-42F6-9419-DEB524C775D2}" type="pres">
      <dgm:prSet presAssocID="{BD1C9432-A053-4CEA-89C5-75BC98180ACC}" presName="hierChild5" presStyleCnt="0"/>
      <dgm:spPr/>
      <dgm:t>
        <a:bodyPr/>
        <a:lstStyle/>
        <a:p>
          <a:endParaRPr lang="en-US"/>
        </a:p>
      </dgm:t>
    </dgm:pt>
    <dgm:pt modelId="{F6B0F1AB-3E43-41BA-AC97-40C7D2277686}" type="pres">
      <dgm:prSet presAssocID="{9F6EE893-2667-443B-9D9D-F2EC40954772}" presName="hierChild5" presStyleCnt="0"/>
      <dgm:spPr/>
      <dgm:t>
        <a:bodyPr/>
        <a:lstStyle/>
        <a:p>
          <a:endParaRPr lang="en-US"/>
        </a:p>
      </dgm:t>
    </dgm:pt>
    <dgm:pt modelId="{BB233131-4149-48F8-99C7-CD67B30CB3D5}" type="pres">
      <dgm:prSet presAssocID="{A9EE5064-CA58-43DA-BD32-EACF061B35CA}" presName="Name37" presStyleLbl="parChTrans1D2" presStyleIdx="2" presStyleCnt="4"/>
      <dgm:spPr/>
      <dgm:t>
        <a:bodyPr/>
        <a:lstStyle/>
        <a:p>
          <a:endParaRPr lang="en-US"/>
        </a:p>
      </dgm:t>
    </dgm:pt>
    <dgm:pt modelId="{58D49BE4-520B-46A1-AA79-5AFE612756A5}" type="pres">
      <dgm:prSet presAssocID="{56AD893F-40F2-4EEF-98D2-B3FEEDF3F1C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F559465-97BA-4877-A60C-4322A6CA12C7}" type="pres">
      <dgm:prSet presAssocID="{56AD893F-40F2-4EEF-98D2-B3FEEDF3F1C0}" presName="rootComposite" presStyleCnt="0"/>
      <dgm:spPr/>
      <dgm:t>
        <a:bodyPr/>
        <a:lstStyle/>
        <a:p>
          <a:endParaRPr lang="en-US"/>
        </a:p>
      </dgm:t>
    </dgm:pt>
    <dgm:pt modelId="{6596B04E-6961-4314-BDF9-D790F1C3DE40}" type="pres">
      <dgm:prSet presAssocID="{56AD893F-40F2-4EEF-98D2-B3FEEDF3F1C0}" presName="rootText" presStyleLbl="node2" presStyleIdx="2" presStyleCnt="4" custScaleX="1563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DCF46B-F202-4B6E-8D41-F5B1BD00AFD1}" type="pres">
      <dgm:prSet presAssocID="{56AD893F-40F2-4EEF-98D2-B3FEEDF3F1C0}" presName="rootConnector" presStyleLbl="node2" presStyleIdx="2" presStyleCnt="4"/>
      <dgm:spPr/>
      <dgm:t>
        <a:bodyPr/>
        <a:lstStyle/>
        <a:p>
          <a:endParaRPr lang="en-US"/>
        </a:p>
      </dgm:t>
    </dgm:pt>
    <dgm:pt modelId="{47470A7B-AC71-4740-9A7A-027E9E36B82C}" type="pres">
      <dgm:prSet presAssocID="{56AD893F-40F2-4EEF-98D2-B3FEEDF3F1C0}" presName="hierChild4" presStyleCnt="0"/>
      <dgm:spPr/>
      <dgm:t>
        <a:bodyPr/>
        <a:lstStyle/>
        <a:p>
          <a:endParaRPr lang="en-US"/>
        </a:p>
      </dgm:t>
    </dgm:pt>
    <dgm:pt modelId="{2D73761A-ABE3-447B-9DE4-582FC692D0DE}" type="pres">
      <dgm:prSet presAssocID="{40A7B07E-F04A-405F-8A71-86DDE76613C0}" presName="Name37" presStyleLbl="parChTrans1D3" presStyleIdx="3" presStyleCnt="7"/>
      <dgm:spPr/>
      <dgm:t>
        <a:bodyPr/>
        <a:lstStyle/>
        <a:p>
          <a:endParaRPr lang="en-US"/>
        </a:p>
      </dgm:t>
    </dgm:pt>
    <dgm:pt modelId="{A4C249E0-204E-456E-BABF-EA2EBF725EC8}" type="pres">
      <dgm:prSet presAssocID="{0E743EB8-9645-40F8-8787-5CD68A4D5D8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911C907-483D-45F6-8DAA-AEABBA70F8C4}" type="pres">
      <dgm:prSet presAssocID="{0E743EB8-9645-40F8-8787-5CD68A4D5D81}" presName="rootComposite" presStyleCnt="0"/>
      <dgm:spPr/>
      <dgm:t>
        <a:bodyPr/>
        <a:lstStyle/>
        <a:p>
          <a:endParaRPr lang="en-US"/>
        </a:p>
      </dgm:t>
    </dgm:pt>
    <dgm:pt modelId="{C8E875BE-78D2-4665-B717-B67FE79F7B98}" type="pres">
      <dgm:prSet presAssocID="{0E743EB8-9645-40F8-8787-5CD68A4D5D81}" presName="rootText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C1DAF9-1938-4804-84BF-BB8818DCBD06}" type="pres">
      <dgm:prSet presAssocID="{0E743EB8-9645-40F8-8787-5CD68A4D5D81}" presName="rootConnector" presStyleLbl="node3" presStyleIdx="3" presStyleCnt="7"/>
      <dgm:spPr/>
      <dgm:t>
        <a:bodyPr/>
        <a:lstStyle/>
        <a:p>
          <a:endParaRPr lang="en-US"/>
        </a:p>
      </dgm:t>
    </dgm:pt>
    <dgm:pt modelId="{0F1481E5-5A8E-43E3-AB3B-63EFB51E1FB7}" type="pres">
      <dgm:prSet presAssocID="{0E743EB8-9645-40F8-8787-5CD68A4D5D81}" presName="hierChild4" presStyleCnt="0"/>
      <dgm:spPr/>
      <dgm:t>
        <a:bodyPr/>
        <a:lstStyle/>
        <a:p>
          <a:endParaRPr lang="en-US"/>
        </a:p>
      </dgm:t>
    </dgm:pt>
    <dgm:pt modelId="{A255393A-0643-43C0-93FF-5C887D40AAEF}" type="pres">
      <dgm:prSet presAssocID="{0E743EB8-9645-40F8-8787-5CD68A4D5D81}" presName="hierChild5" presStyleCnt="0"/>
      <dgm:spPr/>
      <dgm:t>
        <a:bodyPr/>
        <a:lstStyle/>
        <a:p>
          <a:endParaRPr lang="en-US"/>
        </a:p>
      </dgm:t>
    </dgm:pt>
    <dgm:pt modelId="{BC53407F-AC05-43FF-9BB1-D5E7F259BCC2}" type="pres">
      <dgm:prSet presAssocID="{181D9192-F376-413D-97C3-731ABB4581D1}" presName="Name37" presStyleLbl="parChTrans1D3" presStyleIdx="4" presStyleCnt="7"/>
      <dgm:spPr/>
      <dgm:t>
        <a:bodyPr/>
        <a:lstStyle/>
        <a:p>
          <a:endParaRPr lang="en-US"/>
        </a:p>
      </dgm:t>
    </dgm:pt>
    <dgm:pt modelId="{D78DE568-220D-4630-98FE-F80B1D6EC17F}" type="pres">
      <dgm:prSet presAssocID="{6650DBD8-4251-4051-956B-3F4DF22180A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4973A2D-F1ED-4565-BD4F-408781C8F5E8}" type="pres">
      <dgm:prSet presAssocID="{6650DBD8-4251-4051-956B-3F4DF22180A4}" presName="rootComposite" presStyleCnt="0"/>
      <dgm:spPr/>
      <dgm:t>
        <a:bodyPr/>
        <a:lstStyle/>
        <a:p>
          <a:endParaRPr lang="en-US"/>
        </a:p>
      </dgm:t>
    </dgm:pt>
    <dgm:pt modelId="{21C8B43F-0682-4249-847D-3843BB02611D}" type="pres">
      <dgm:prSet presAssocID="{6650DBD8-4251-4051-956B-3F4DF22180A4}" presName="rootText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177069-0EB7-4964-ADB2-26A7362F0E95}" type="pres">
      <dgm:prSet presAssocID="{6650DBD8-4251-4051-956B-3F4DF22180A4}" presName="rootConnector" presStyleLbl="node3" presStyleIdx="4" presStyleCnt="7"/>
      <dgm:spPr/>
      <dgm:t>
        <a:bodyPr/>
        <a:lstStyle/>
        <a:p>
          <a:endParaRPr lang="en-US"/>
        </a:p>
      </dgm:t>
    </dgm:pt>
    <dgm:pt modelId="{950F82FF-F379-4CA8-9683-E279E35F80DE}" type="pres">
      <dgm:prSet presAssocID="{6650DBD8-4251-4051-956B-3F4DF22180A4}" presName="hierChild4" presStyleCnt="0"/>
      <dgm:spPr/>
      <dgm:t>
        <a:bodyPr/>
        <a:lstStyle/>
        <a:p>
          <a:endParaRPr lang="en-US"/>
        </a:p>
      </dgm:t>
    </dgm:pt>
    <dgm:pt modelId="{86DB3536-F5D3-4EFB-95F8-C23773865552}" type="pres">
      <dgm:prSet presAssocID="{399CB22B-8184-41F7-9AD5-956790A52DCE}" presName="Name37" presStyleLbl="parChTrans1D4" presStyleIdx="9" presStyleCnt="14"/>
      <dgm:spPr/>
      <dgm:t>
        <a:bodyPr/>
        <a:lstStyle/>
        <a:p>
          <a:endParaRPr lang="en-US"/>
        </a:p>
      </dgm:t>
    </dgm:pt>
    <dgm:pt modelId="{F64EF3AA-5A23-4E96-8A8F-3A00548A87F6}" type="pres">
      <dgm:prSet presAssocID="{0EB5F936-0E69-4FA7-A727-E20AE0CD2A1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90A2CB6-37E5-42ED-9851-8C87B945A1C7}" type="pres">
      <dgm:prSet presAssocID="{0EB5F936-0E69-4FA7-A727-E20AE0CD2A1D}" presName="rootComposite" presStyleCnt="0"/>
      <dgm:spPr/>
      <dgm:t>
        <a:bodyPr/>
        <a:lstStyle/>
        <a:p>
          <a:endParaRPr lang="en-US"/>
        </a:p>
      </dgm:t>
    </dgm:pt>
    <dgm:pt modelId="{84693AB4-8E4D-4565-A889-F319282A384F}" type="pres">
      <dgm:prSet presAssocID="{0EB5F936-0E69-4FA7-A727-E20AE0CD2A1D}" presName="rootText" presStyleLbl="node4" presStyleIdx="9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48459A-863F-44B7-8856-996FF11CF1A5}" type="pres">
      <dgm:prSet presAssocID="{0EB5F936-0E69-4FA7-A727-E20AE0CD2A1D}" presName="rootConnector" presStyleLbl="node4" presStyleIdx="9" presStyleCnt="14"/>
      <dgm:spPr/>
      <dgm:t>
        <a:bodyPr/>
        <a:lstStyle/>
        <a:p>
          <a:endParaRPr lang="en-US"/>
        </a:p>
      </dgm:t>
    </dgm:pt>
    <dgm:pt modelId="{BE802A08-8FDD-4143-B2A0-9F7B4E6F43E4}" type="pres">
      <dgm:prSet presAssocID="{0EB5F936-0E69-4FA7-A727-E20AE0CD2A1D}" presName="hierChild4" presStyleCnt="0"/>
      <dgm:spPr/>
      <dgm:t>
        <a:bodyPr/>
        <a:lstStyle/>
        <a:p>
          <a:endParaRPr lang="en-US"/>
        </a:p>
      </dgm:t>
    </dgm:pt>
    <dgm:pt modelId="{418D575B-E45A-49DB-8F7F-66D8D1EAADA3}" type="pres">
      <dgm:prSet presAssocID="{0EB5F936-0E69-4FA7-A727-E20AE0CD2A1D}" presName="hierChild5" presStyleCnt="0"/>
      <dgm:spPr/>
      <dgm:t>
        <a:bodyPr/>
        <a:lstStyle/>
        <a:p>
          <a:endParaRPr lang="en-US"/>
        </a:p>
      </dgm:t>
    </dgm:pt>
    <dgm:pt modelId="{677CF031-FD56-4653-9DF1-AAAF24009DF0}" type="pres">
      <dgm:prSet presAssocID="{6650DBD8-4251-4051-956B-3F4DF22180A4}" presName="hierChild5" presStyleCnt="0"/>
      <dgm:spPr/>
      <dgm:t>
        <a:bodyPr/>
        <a:lstStyle/>
        <a:p>
          <a:endParaRPr lang="en-US"/>
        </a:p>
      </dgm:t>
    </dgm:pt>
    <dgm:pt modelId="{B86A6543-946C-402C-853D-42BE72E133C7}" type="pres">
      <dgm:prSet presAssocID="{DD7CAA5D-0499-4E99-BE12-CB695958016B}" presName="Name37" presStyleLbl="parChTrans1D3" presStyleIdx="5" presStyleCnt="7"/>
      <dgm:spPr/>
      <dgm:t>
        <a:bodyPr/>
        <a:lstStyle/>
        <a:p>
          <a:endParaRPr lang="en-US"/>
        </a:p>
      </dgm:t>
    </dgm:pt>
    <dgm:pt modelId="{709C743E-36DC-4E1E-8462-447D35F86C36}" type="pres">
      <dgm:prSet presAssocID="{48B0D957-B4FC-483E-BB88-CEE80B5014B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47256F4-EBE9-48D1-A120-738CD7B204B8}" type="pres">
      <dgm:prSet presAssocID="{48B0D957-B4FC-483E-BB88-CEE80B5014BF}" presName="rootComposite" presStyleCnt="0"/>
      <dgm:spPr/>
      <dgm:t>
        <a:bodyPr/>
        <a:lstStyle/>
        <a:p>
          <a:endParaRPr lang="en-US"/>
        </a:p>
      </dgm:t>
    </dgm:pt>
    <dgm:pt modelId="{243AF07C-3C41-4CDC-81D0-DDE108C422A8}" type="pres">
      <dgm:prSet presAssocID="{48B0D957-B4FC-483E-BB88-CEE80B5014BF}" presName="rootText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756FE8-3935-481D-93BC-FD17815DD90E}" type="pres">
      <dgm:prSet presAssocID="{48B0D957-B4FC-483E-BB88-CEE80B5014BF}" presName="rootConnector" presStyleLbl="node3" presStyleIdx="5" presStyleCnt="7"/>
      <dgm:spPr/>
      <dgm:t>
        <a:bodyPr/>
        <a:lstStyle/>
        <a:p>
          <a:endParaRPr lang="en-US"/>
        </a:p>
      </dgm:t>
    </dgm:pt>
    <dgm:pt modelId="{E115EE6E-11B2-41BD-9FFB-914E4DA6D017}" type="pres">
      <dgm:prSet presAssocID="{48B0D957-B4FC-483E-BB88-CEE80B5014BF}" presName="hierChild4" presStyleCnt="0"/>
      <dgm:spPr/>
      <dgm:t>
        <a:bodyPr/>
        <a:lstStyle/>
        <a:p>
          <a:endParaRPr lang="en-US"/>
        </a:p>
      </dgm:t>
    </dgm:pt>
    <dgm:pt modelId="{7E1BD309-2801-42D5-8C93-8A80DC71B504}" type="pres">
      <dgm:prSet presAssocID="{09FC036C-8BB1-49A3-B5BC-5571FD48F1DA}" presName="Name37" presStyleLbl="parChTrans1D4" presStyleIdx="10" presStyleCnt="14"/>
      <dgm:spPr/>
      <dgm:t>
        <a:bodyPr/>
        <a:lstStyle/>
        <a:p>
          <a:endParaRPr lang="en-US"/>
        </a:p>
      </dgm:t>
    </dgm:pt>
    <dgm:pt modelId="{EBEA5CD3-4094-4226-BFF1-7EED3E8970FE}" type="pres">
      <dgm:prSet presAssocID="{9FE79253-6C96-49DF-9F69-3F1C0B15121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4497ACF-5ACB-4179-BD68-C6ED00545F13}" type="pres">
      <dgm:prSet presAssocID="{9FE79253-6C96-49DF-9F69-3F1C0B151219}" presName="rootComposite" presStyleCnt="0"/>
      <dgm:spPr/>
      <dgm:t>
        <a:bodyPr/>
        <a:lstStyle/>
        <a:p>
          <a:endParaRPr lang="en-US"/>
        </a:p>
      </dgm:t>
    </dgm:pt>
    <dgm:pt modelId="{44CBED3A-F023-4D79-A995-5258EA90426E}" type="pres">
      <dgm:prSet presAssocID="{9FE79253-6C96-49DF-9F69-3F1C0B151219}" presName="rootText" presStyleLbl="node4" presStyleIdx="10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92145E-17FF-4AAB-B3EA-A976F9C30D1E}" type="pres">
      <dgm:prSet presAssocID="{9FE79253-6C96-49DF-9F69-3F1C0B151219}" presName="rootConnector" presStyleLbl="node4" presStyleIdx="10" presStyleCnt="14"/>
      <dgm:spPr/>
      <dgm:t>
        <a:bodyPr/>
        <a:lstStyle/>
        <a:p>
          <a:endParaRPr lang="en-US"/>
        </a:p>
      </dgm:t>
    </dgm:pt>
    <dgm:pt modelId="{63DAFD58-8C1C-46E8-9BA8-5ED22B7C2D14}" type="pres">
      <dgm:prSet presAssocID="{9FE79253-6C96-49DF-9F69-3F1C0B151219}" presName="hierChild4" presStyleCnt="0"/>
      <dgm:spPr/>
      <dgm:t>
        <a:bodyPr/>
        <a:lstStyle/>
        <a:p>
          <a:endParaRPr lang="en-US"/>
        </a:p>
      </dgm:t>
    </dgm:pt>
    <dgm:pt modelId="{1C719AA5-BBAE-48F6-8820-7B261EE86BF0}" type="pres">
      <dgm:prSet presAssocID="{9FE79253-6C96-49DF-9F69-3F1C0B151219}" presName="hierChild5" presStyleCnt="0"/>
      <dgm:spPr/>
      <dgm:t>
        <a:bodyPr/>
        <a:lstStyle/>
        <a:p>
          <a:endParaRPr lang="en-US"/>
        </a:p>
      </dgm:t>
    </dgm:pt>
    <dgm:pt modelId="{68E0FD00-92B1-4D92-AF4F-82E4A2C31D0F}" type="pres">
      <dgm:prSet presAssocID="{000E2617-B614-4E86-BE37-458802BA8F4D}" presName="Name37" presStyleLbl="parChTrans1D4" presStyleIdx="11" presStyleCnt="14"/>
      <dgm:spPr/>
      <dgm:t>
        <a:bodyPr/>
        <a:lstStyle/>
        <a:p>
          <a:endParaRPr lang="en-US"/>
        </a:p>
      </dgm:t>
    </dgm:pt>
    <dgm:pt modelId="{186F6DD1-8CA8-4F19-BA9C-C5A8AA65C19C}" type="pres">
      <dgm:prSet presAssocID="{FE2735F1-8B20-4426-9A52-B3138695EAD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BDDBD2B-DC32-4F1E-BBC1-C78CBDCCF263}" type="pres">
      <dgm:prSet presAssocID="{FE2735F1-8B20-4426-9A52-B3138695EAD3}" presName="rootComposite" presStyleCnt="0"/>
      <dgm:spPr/>
      <dgm:t>
        <a:bodyPr/>
        <a:lstStyle/>
        <a:p>
          <a:endParaRPr lang="en-US"/>
        </a:p>
      </dgm:t>
    </dgm:pt>
    <dgm:pt modelId="{12C8BDDA-2319-4A1D-AE76-8CFD91907047}" type="pres">
      <dgm:prSet presAssocID="{FE2735F1-8B20-4426-9A52-B3138695EAD3}" presName="rootText" presStyleLbl="node4" presStyleIdx="11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1DF1A7-CD86-49D4-BCB1-25383E3E33C7}" type="pres">
      <dgm:prSet presAssocID="{FE2735F1-8B20-4426-9A52-B3138695EAD3}" presName="rootConnector" presStyleLbl="node4" presStyleIdx="11" presStyleCnt="14"/>
      <dgm:spPr/>
      <dgm:t>
        <a:bodyPr/>
        <a:lstStyle/>
        <a:p>
          <a:endParaRPr lang="en-US"/>
        </a:p>
      </dgm:t>
    </dgm:pt>
    <dgm:pt modelId="{1A71BF1C-0D31-45A5-A186-3DC6301F25F2}" type="pres">
      <dgm:prSet presAssocID="{FE2735F1-8B20-4426-9A52-B3138695EAD3}" presName="hierChild4" presStyleCnt="0"/>
      <dgm:spPr/>
      <dgm:t>
        <a:bodyPr/>
        <a:lstStyle/>
        <a:p>
          <a:endParaRPr lang="en-US"/>
        </a:p>
      </dgm:t>
    </dgm:pt>
    <dgm:pt modelId="{0083209A-0363-41FB-A398-D6380E5256CC}" type="pres">
      <dgm:prSet presAssocID="{FE2735F1-8B20-4426-9A52-B3138695EAD3}" presName="hierChild5" presStyleCnt="0"/>
      <dgm:spPr/>
      <dgm:t>
        <a:bodyPr/>
        <a:lstStyle/>
        <a:p>
          <a:endParaRPr lang="en-US"/>
        </a:p>
      </dgm:t>
    </dgm:pt>
    <dgm:pt modelId="{069ED1E0-4958-4F9D-9894-F59544ED4CA5}" type="pres">
      <dgm:prSet presAssocID="{6108B791-F0BB-45D4-9998-48EACF6A70CF}" presName="Name37" presStyleLbl="parChTrans1D4" presStyleIdx="12" presStyleCnt="14"/>
      <dgm:spPr/>
      <dgm:t>
        <a:bodyPr/>
        <a:lstStyle/>
        <a:p>
          <a:endParaRPr lang="en-US"/>
        </a:p>
      </dgm:t>
    </dgm:pt>
    <dgm:pt modelId="{56E39DBB-FF80-436D-B8E6-E2A96A9DFA6C}" type="pres">
      <dgm:prSet presAssocID="{203408AD-8F6D-4D4E-A01D-F81797920C1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F3DF726-ED37-446E-9483-3CA8FE9A4ED0}" type="pres">
      <dgm:prSet presAssocID="{203408AD-8F6D-4D4E-A01D-F81797920C17}" presName="rootComposite" presStyleCnt="0"/>
      <dgm:spPr/>
      <dgm:t>
        <a:bodyPr/>
        <a:lstStyle/>
        <a:p>
          <a:endParaRPr lang="en-US"/>
        </a:p>
      </dgm:t>
    </dgm:pt>
    <dgm:pt modelId="{1D7BE6C5-B8F1-4E4F-9CFC-6C6E5A326DD6}" type="pres">
      <dgm:prSet presAssocID="{203408AD-8F6D-4D4E-A01D-F81797920C17}" presName="rootText" presStyleLbl="node4" presStyleIdx="12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F63498-193E-46F5-9364-8D6CB5387A38}" type="pres">
      <dgm:prSet presAssocID="{203408AD-8F6D-4D4E-A01D-F81797920C17}" presName="rootConnector" presStyleLbl="node4" presStyleIdx="12" presStyleCnt="14"/>
      <dgm:spPr/>
      <dgm:t>
        <a:bodyPr/>
        <a:lstStyle/>
        <a:p>
          <a:endParaRPr lang="en-US"/>
        </a:p>
      </dgm:t>
    </dgm:pt>
    <dgm:pt modelId="{6697E14D-F82D-4802-8CF3-1F8899CB9BA1}" type="pres">
      <dgm:prSet presAssocID="{203408AD-8F6D-4D4E-A01D-F81797920C17}" presName="hierChild4" presStyleCnt="0"/>
      <dgm:spPr/>
      <dgm:t>
        <a:bodyPr/>
        <a:lstStyle/>
        <a:p>
          <a:endParaRPr lang="en-US"/>
        </a:p>
      </dgm:t>
    </dgm:pt>
    <dgm:pt modelId="{565FEAEA-6573-43B2-A3C4-2DB71A0DBDFC}" type="pres">
      <dgm:prSet presAssocID="{203408AD-8F6D-4D4E-A01D-F81797920C17}" presName="hierChild5" presStyleCnt="0"/>
      <dgm:spPr/>
      <dgm:t>
        <a:bodyPr/>
        <a:lstStyle/>
        <a:p>
          <a:endParaRPr lang="en-US"/>
        </a:p>
      </dgm:t>
    </dgm:pt>
    <dgm:pt modelId="{3238917F-D2C3-4AD7-A84E-DCB9518D8F0E}" type="pres">
      <dgm:prSet presAssocID="{FF7D2E96-5883-45B9-9677-3D7C63778DCC}" presName="Name37" presStyleLbl="parChTrans1D4" presStyleIdx="13" presStyleCnt="14"/>
      <dgm:spPr/>
      <dgm:t>
        <a:bodyPr/>
        <a:lstStyle/>
        <a:p>
          <a:endParaRPr lang="en-US"/>
        </a:p>
      </dgm:t>
    </dgm:pt>
    <dgm:pt modelId="{77B8ADD6-3908-4E38-A083-D575A43C1926}" type="pres">
      <dgm:prSet presAssocID="{A77963E7-0C6C-4C47-ACD9-81F0E7CC301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06C693E-211E-4D5C-BD0F-8B624D9143D6}" type="pres">
      <dgm:prSet presAssocID="{A77963E7-0C6C-4C47-ACD9-81F0E7CC3011}" presName="rootComposite" presStyleCnt="0"/>
      <dgm:spPr/>
      <dgm:t>
        <a:bodyPr/>
        <a:lstStyle/>
        <a:p>
          <a:endParaRPr lang="en-US"/>
        </a:p>
      </dgm:t>
    </dgm:pt>
    <dgm:pt modelId="{E77C1913-04B7-4E45-A065-308CEDC6F71F}" type="pres">
      <dgm:prSet presAssocID="{A77963E7-0C6C-4C47-ACD9-81F0E7CC3011}" presName="rootText" presStyleLbl="node4" presStyleIdx="13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3938ED-C09E-41DE-A47B-7BCF2D47D7DE}" type="pres">
      <dgm:prSet presAssocID="{A77963E7-0C6C-4C47-ACD9-81F0E7CC3011}" presName="rootConnector" presStyleLbl="node4" presStyleIdx="13" presStyleCnt="14"/>
      <dgm:spPr/>
      <dgm:t>
        <a:bodyPr/>
        <a:lstStyle/>
        <a:p>
          <a:endParaRPr lang="en-US"/>
        </a:p>
      </dgm:t>
    </dgm:pt>
    <dgm:pt modelId="{4CBFF416-99D2-4FE5-9E06-AC3BE63F4BFE}" type="pres">
      <dgm:prSet presAssocID="{A77963E7-0C6C-4C47-ACD9-81F0E7CC3011}" presName="hierChild4" presStyleCnt="0"/>
      <dgm:spPr/>
      <dgm:t>
        <a:bodyPr/>
        <a:lstStyle/>
        <a:p>
          <a:endParaRPr lang="en-US"/>
        </a:p>
      </dgm:t>
    </dgm:pt>
    <dgm:pt modelId="{3F52ADCD-59D0-462A-85C0-DEF94910797F}" type="pres">
      <dgm:prSet presAssocID="{A77963E7-0C6C-4C47-ACD9-81F0E7CC3011}" presName="hierChild5" presStyleCnt="0"/>
      <dgm:spPr/>
      <dgm:t>
        <a:bodyPr/>
        <a:lstStyle/>
        <a:p>
          <a:endParaRPr lang="en-US"/>
        </a:p>
      </dgm:t>
    </dgm:pt>
    <dgm:pt modelId="{0E4F2424-9246-4891-B2F4-069AF68CD166}" type="pres">
      <dgm:prSet presAssocID="{48B0D957-B4FC-483E-BB88-CEE80B5014BF}" presName="hierChild5" presStyleCnt="0"/>
      <dgm:spPr/>
      <dgm:t>
        <a:bodyPr/>
        <a:lstStyle/>
        <a:p>
          <a:endParaRPr lang="en-US"/>
        </a:p>
      </dgm:t>
    </dgm:pt>
    <dgm:pt modelId="{B1FFBB3E-63E0-4850-B5A2-D2580CF16508}" type="pres">
      <dgm:prSet presAssocID="{2E18164B-5AEB-4EE2-A62A-452F50805D32}" presName="Name37" presStyleLbl="parChTrans1D3" presStyleIdx="6" presStyleCnt="7"/>
      <dgm:spPr/>
      <dgm:t>
        <a:bodyPr/>
        <a:lstStyle/>
        <a:p>
          <a:endParaRPr lang="en-US"/>
        </a:p>
      </dgm:t>
    </dgm:pt>
    <dgm:pt modelId="{5ACF857E-B7AD-46B4-8F45-CC8A2EB53B44}" type="pres">
      <dgm:prSet presAssocID="{1FF1CBE3-6746-4FA8-9604-6A793EA678A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8CC34E4-8971-461E-BA66-815EA7865A77}" type="pres">
      <dgm:prSet presAssocID="{1FF1CBE3-6746-4FA8-9604-6A793EA678AB}" presName="rootComposite" presStyleCnt="0"/>
      <dgm:spPr/>
      <dgm:t>
        <a:bodyPr/>
        <a:lstStyle/>
        <a:p>
          <a:endParaRPr lang="en-US"/>
        </a:p>
      </dgm:t>
    </dgm:pt>
    <dgm:pt modelId="{F29CD9FD-F417-4A48-979B-2D2FDD947FAA}" type="pres">
      <dgm:prSet presAssocID="{1FF1CBE3-6746-4FA8-9604-6A793EA678AB}" presName="rootText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54E03E0-D1D0-4F3B-92BD-BE62CBB9ED98}" type="pres">
      <dgm:prSet presAssocID="{1FF1CBE3-6746-4FA8-9604-6A793EA678AB}" presName="rootConnector" presStyleLbl="node3" presStyleIdx="6" presStyleCnt="7"/>
      <dgm:spPr/>
      <dgm:t>
        <a:bodyPr/>
        <a:lstStyle/>
        <a:p>
          <a:endParaRPr lang="en-US"/>
        </a:p>
      </dgm:t>
    </dgm:pt>
    <dgm:pt modelId="{32F78022-26E6-42A3-919F-1971518922A3}" type="pres">
      <dgm:prSet presAssocID="{1FF1CBE3-6746-4FA8-9604-6A793EA678AB}" presName="hierChild4" presStyleCnt="0"/>
      <dgm:spPr/>
      <dgm:t>
        <a:bodyPr/>
        <a:lstStyle/>
        <a:p>
          <a:endParaRPr lang="en-US"/>
        </a:p>
      </dgm:t>
    </dgm:pt>
    <dgm:pt modelId="{C21DF9A0-ADDC-4FF6-BFD1-F9E839633838}" type="pres">
      <dgm:prSet presAssocID="{1FF1CBE3-6746-4FA8-9604-6A793EA678AB}" presName="hierChild5" presStyleCnt="0"/>
      <dgm:spPr/>
      <dgm:t>
        <a:bodyPr/>
        <a:lstStyle/>
        <a:p>
          <a:endParaRPr lang="en-US"/>
        </a:p>
      </dgm:t>
    </dgm:pt>
    <dgm:pt modelId="{BAF6E7FC-92DA-4127-A1D1-CE1218B6340B}" type="pres">
      <dgm:prSet presAssocID="{56AD893F-40F2-4EEF-98D2-B3FEEDF3F1C0}" presName="hierChild5" presStyleCnt="0"/>
      <dgm:spPr/>
      <dgm:t>
        <a:bodyPr/>
        <a:lstStyle/>
        <a:p>
          <a:endParaRPr lang="en-US"/>
        </a:p>
      </dgm:t>
    </dgm:pt>
    <dgm:pt modelId="{42193AC8-2680-4BD5-8520-00C23E5D76E6}" type="pres">
      <dgm:prSet presAssocID="{79352763-6188-4066-9737-77B7318F37E9}" presName="Name37" presStyleLbl="parChTrans1D2" presStyleIdx="3" presStyleCnt="4"/>
      <dgm:spPr/>
      <dgm:t>
        <a:bodyPr/>
        <a:lstStyle/>
        <a:p>
          <a:endParaRPr lang="en-US"/>
        </a:p>
      </dgm:t>
    </dgm:pt>
    <dgm:pt modelId="{21122DAF-AAC1-43B6-9974-3C794A009A26}" type="pres">
      <dgm:prSet presAssocID="{9817CED1-BDCB-4767-93A6-505B2B74DB8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28B98FF-C3B4-4AEA-9C8D-582B5719C465}" type="pres">
      <dgm:prSet presAssocID="{9817CED1-BDCB-4767-93A6-505B2B74DB8B}" presName="rootComposite" presStyleCnt="0"/>
      <dgm:spPr/>
      <dgm:t>
        <a:bodyPr/>
        <a:lstStyle/>
        <a:p>
          <a:endParaRPr lang="en-US"/>
        </a:p>
      </dgm:t>
    </dgm:pt>
    <dgm:pt modelId="{0F21DEBC-6230-4ABC-B013-96B027946498}" type="pres">
      <dgm:prSet presAssocID="{9817CED1-BDCB-4767-93A6-505B2B74DB8B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44700D4-15F7-4C8C-B6C7-BCE00DEAE908}" type="pres">
      <dgm:prSet presAssocID="{9817CED1-BDCB-4767-93A6-505B2B74DB8B}" presName="rootConnector" presStyleLbl="node2" presStyleIdx="3" presStyleCnt="4"/>
      <dgm:spPr/>
      <dgm:t>
        <a:bodyPr/>
        <a:lstStyle/>
        <a:p>
          <a:endParaRPr lang="en-US"/>
        </a:p>
      </dgm:t>
    </dgm:pt>
    <dgm:pt modelId="{7A767924-7A3C-4EBC-BB4F-0B620277CEB8}" type="pres">
      <dgm:prSet presAssocID="{9817CED1-BDCB-4767-93A6-505B2B74DB8B}" presName="hierChild4" presStyleCnt="0"/>
      <dgm:spPr/>
      <dgm:t>
        <a:bodyPr/>
        <a:lstStyle/>
        <a:p>
          <a:endParaRPr lang="en-US"/>
        </a:p>
      </dgm:t>
    </dgm:pt>
    <dgm:pt modelId="{63AD39BD-14D4-43EB-A9A1-21B19954B10F}" type="pres">
      <dgm:prSet presAssocID="{9817CED1-BDCB-4767-93A6-505B2B74DB8B}" presName="hierChild5" presStyleCnt="0"/>
      <dgm:spPr/>
      <dgm:t>
        <a:bodyPr/>
        <a:lstStyle/>
        <a:p>
          <a:endParaRPr lang="en-US"/>
        </a:p>
      </dgm:t>
    </dgm:pt>
    <dgm:pt modelId="{B313785D-89A4-48D0-B4B6-9DF0D1189F72}" type="pres">
      <dgm:prSet presAssocID="{3BB47A7F-DA9B-48D3-980F-1F61720523F6}" presName="hierChild3" presStyleCnt="0"/>
      <dgm:spPr/>
      <dgm:t>
        <a:bodyPr/>
        <a:lstStyle/>
        <a:p>
          <a:endParaRPr lang="en-US"/>
        </a:p>
      </dgm:t>
    </dgm:pt>
    <dgm:pt modelId="{9AFB221E-8644-44B4-95D9-C215CE98DDB1}" type="pres">
      <dgm:prSet presAssocID="{2F677A87-BD15-4785-B2FD-2DF013E4606A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42788B8-8AD9-4126-8682-020B22F1EC81}" type="pres">
      <dgm:prSet presAssocID="{2F677A87-BD15-4785-B2FD-2DF013E4606A}" presName="rootComposite1" presStyleCnt="0"/>
      <dgm:spPr/>
      <dgm:t>
        <a:bodyPr/>
        <a:lstStyle/>
        <a:p>
          <a:endParaRPr lang="en-US"/>
        </a:p>
      </dgm:t>
    </dgm:pt>
    <dgm:pt modelId="{6E76ACF7-2C93-4AF1-8994-DE655E466D94}" type="pres">
      <dgm:prSet presAssocID="{2F677A87-BD15-4785-B2FD-2DF013E4606A}" presName="rootText1" presStyleLbl="node0" presStyleIdx="1" presStyleCnt="2" custLinFactX="-100000" custLinFactNeighborX="-149518" custLinFactNeighborY="5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7C689C-F747-4F86-BAAA-E9865E418158}" type="pres">
      <dgm:prSet presAssocID="{2F677A87-BD15-4785-B2FD-2DF013E4606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A673FCE-6BDE-4088-8122-C59C9DA218B7}" type="pres">
      <dgm:prSet presAssocID="{2F677A87-BD15-4785-B2FD-2DF013E4606A}" presName="hierChild2" presStyleCnt="0"/>
      <dgm:spPr/>
      <dgm:t>
        <a:bodyPr/>
        <a:lstStyle/>
        <a:p>
          <a:endParaRPr lang="en-US"/>
        </a:p>
      </dgm:t>
    </dgm:pt>
    <dgm:pt modelId="{18286D9F-8279-4E79-B703-33779D8005BF}" type="pres">
      <dgm:prSet presAssocID="{2F677A87-BD15-4785-B2FD-2DF013E4606A}" presName="hierChild3" presStyleCnt="0"/>
      <dgm:spPr/>
      <dgm:t>
        <a:bodyPr/>
        <a:lstStyle/>
        <a:p>
          <a:endParaRPr lang="en-US"/>
        </a:p>
      </dgm:t>
    </dgm:pt>
  </dgm:ptLst>
  <dgm:cxnLst>
    <dgm:cxn modelId="{5436914D-E506-44FD-8DC4-22C078A81CB2}" type="presOf" srcId="{DFFB0DAF-BB65-4A5E-95C1-0DCD1816CB62}" destId="{9D0C1FD6-AF88-400F-ADFE-7DCAB299CD1B}" srcOrd="1" destOrd="0" presId="urn:microsoft.com/office/officeart/2005/8/layout/orgChart1"/>
    <dgm:cxn modelId="{407F00EC-0DDE-408D-997A-3865F1CFC014}" type="presOf" srcId="{2DDAD68F-441F-4568-8402-8DC5B5301F59}" destId="{B07D576E-AA80-4978-9022-C6F792FF05F0}" srcOrd="0" destOrd="0" presId="urn:microsoft.com/office/officeart/2005/8/layout/orgChart1"/>
    <dgm:cxn modelId="{D2750350-EEA3-4397-897E-41D7930192F7}" srcId="{56AD893F-40F2-4EEF-98D2-B3FEEDF3F1C0}" destId="{6650DBD8-4251-4051-956B-3F4DF22180A4}" srcOrd="1" destOrd="0" parTransId="{181D9192-F376-413D-97C3-731ABB4581D1}" sibTransId="{D8F04BE3-3E99-406A-ADB9-5EC8E2194861}"/>
    <dgm:cxn modelId="{34F29735-0C3D-4A69-B925-1D7E2D7A8720}" type="presOf" srcId="{2F677A87-BD15-4785-B2FD-2DF013E4606A}" destId="{6E76ACF7-2C93-4AF1-8994-DE655E466D94}" srcOrd="0" destOrd="0" presId="urn:microsoft.com/office/officeart/2005/8/layout/orgChart1"/>
    <dgm:cxn modelId="{C884FEC2-82B7-4D28-B276-C837436E7F27}" srcId="{2DDAD68F-441F-4568-8402-8DC5B5301F59}" destId="{2F677A87-BD15-4785-B2FD-2DF013E4606A}" srcOrd="1" destOrd="0" parTransId="{F64D132E-D3AB-40A4-B609-38355E264E39}" sibTransId="{89B7B235-AB7C-467D-8AB0-3FAEC7943E34}"/>
    <dgm:cxn modelId="{D06A72D0-399C-4F7F-BC02-70C3FDA86228}" srcId="{851E5B5A-9381-4B7C-956B-4F79F86776FE}" destId="{1BAF3834-E511-4B02-8CD9-B91CF2C05C89}" srcOrd="1" destOrd="0" parTransId="{D94BB900-3D65-43C9-A301-0FB7C25DC2A4}" sibTransId="{D93AEC6D-4D3E-4BAB-BA5F-B88705FA87CE}"/>
    <dgm:cxn modelId="{5F49459D-5572-4CA3-B415-8DF21D764B41}" type="presOf" srcId="{3866FA7B-FB78-45D7-BCF0-12D50A0C114B}" destId="{5F998523-F241-4C15-B8CB-41D3A631233F}" srcOrd="1" destOrd="0" presId="urn:microsoft.com/office/officeart/2005/8/layout/orgChart1"/>
    <dgm:cxn modelId="{81A94CC9-162B-4FD1-A61A-FC3A6392ADD8}" type="presOf" srcId="{BD1C9432-A053-4CEA-89C5-75BC98180ACC}" destId="{0D8C5046-71FA-4269-BE6A-6D9E2FC10DD1}" srcOrd="1" destOrd="0" presId="urn:microsoft.com/office/officeart/2005/8/layout/orgChart1"/>
    <dgm:cxn modelId="{FA6C62A2-5C32-44E7-B4BB-6AD0983A2EBE}" type="presOf" srcId="{77BCDF09-6A5F-40B5-A518-BFC4BB9A797C}" destId="{E1738B97-584C-4222-ADD2-B1005B2FAC4D}" srcOrd="1" destOrd="0" presId="urn:microsoft.com/office/officeart/2005/8/layout/orgChart1"/>
    <dgm:cxn modelId="{C9A31B67-35F6-46B3-A751-CACA52045231}" type="presOf" srcId="{203408AD-8F6D-4D4E-A01D-F81797920C17}" destId="{2AF63498-193E-46F5-9364-8D6CB5387A38}" srcOrd="1" destOrd="0" presId="urn:microsoft.com/office/officeart/2005/8/layout/orgChart1"/>
    <dgm:cxn modelId="{A4720974-557B-41FF-8322-44E57F4340BB}" type="presOf" srcId="{CB3F7D4C-79C8-43FC-9E2F-283D03036047}" destId="{92490D15-A1A0-4398-BC20-1B9FD55F4B06}" srcOrd="0" destOrd="0" presId="urn:microsoft.com/office/officeart/2005/8/layout/orgChart1"/>
    <dgm:cxn modelId="{6EE1D247-1C68-46CA-8565-2BA55408D9B3}" type="presOf" srcId="{2E18164B-5AEB-4EE2-A62A-452F50805D32}" destId="{B1FFBB3E-63E0-4850-B5A2-D2580CF16508}" srcOrd="0" destOrd="0" presId="urn:microsoft.com/office/officeart/2005/8/layout/orgChart1"/>
    <dgm:cxn modelId="{273DF69E-3C25-427A-9193-0F028BD646C7}" type="presOf" srcId="{711E779F-4C3B-4453-8436-C9F6A7C23634}" destId="{973F75E6-3FCF-480A-8111-D37A44C83236}" srcOrd="0" destOrd="0" presId="urn:microsoft.com/office/officeart/2005/8/layout/orgChart1"/>
    <dgm:cxn modelId="{5B70B5DF-AC4D-4FF9-99D9-41079D20789A}" type="presOf" srcId="{7BDB4DC9-B749-4BC2-B011-7D1A7E8BEACB}" destId="{B9507F48-9A2D-44F4-A004-0BA1A831047F}" srcOrd="0" destOrd="0" presId="urn:microsoft.com/office/officeart/2005/8/layout/orgChart1"/>
    <dgm:cxn modelId="{FC23BA87-1E83-4A87-AA10-5F770FDDF721}" type="presOf" srcId="{FE2735F1-8B20-4426-9A52-B3138695EAD3}" destId="{F31DF1A7-CD86-49D4-BCB1-25383E3E33C7}" srcOrd="1" destOrd="0" presId="urn:microsoft.com/office/officeart/2005/8/layout/orgChart1"/>
    <dgm:cxn modelId="{157C11E2-95D3-446F-B4C4-5BE03967161F}" type="presOf" srcId="{9FE79253-6C96-49DF-9F69-3F1C0B151219}" destId="{44CBED3A-F023-4D79-A995-5258EA90426E}" srcOrd="0" destOrd="0" presId="urn:microsoft.com/office/officeart/2005/8/layout/orgChart1"/>
    <dgm:cxn modelId="{34750360-26F6-4FAF-89EC-896A13F9D9B4}" type="presOf" srcId="{0E743EB8-9645-40F8-8787-5CD68A4D5D81}" destId="{C8E875BE-78D2-4665-B717-B67FE79F7B98}" srcOrd="0" destOrd="0" presId="urn:microsoft.com/office/officeart/2005/8/layout/orgChart1"/>
    <dgm:cxn modelId="{E0412371-1712-443A-90EF-1D944310F2B6}" type="presOf" srcId="{2F677A87-BD15-4785-B2FD-2DF013E4606A}" destId="{277C689C-F747-4F86-BAAA-E9865E418158}" srcOrd="1" destOrd="0" presId="urn:microsoft.com/office/officeart/2005/8/layout/orgChart1"/>
    <dgm:cxn modelId="{A3766B3A-8C4F-4645-8873-CB93D02B39D1}" type="presOf" srcId="{48B0D957-B4FC-483E-BB88-CEE80B5014BF}" destId="{43756FE8-3935-481D-93BC-FD17815DD90E}" srcOrd="1" destOrd="0" presId="urn:microsoft.com/office/officeart/2005/8/layout/orgChart1"/>
    <dgm:cxn modelId="{72194859-96F1-446F-A1EB-D382FE0B2957}" srcId="{2DDAD68F-441F-4568-8402-8DC5B5301F59}" destId="{3BB47A7F-DA9B-48D3-980F-1F61720523F6}" srcOrd="0" destOrd="0" parTransId="{44F2C94C-CA1F-4C12-9934-EB5185A0658A}" sibTransId="{8A9F4373-A838-454B-94C3-5830FEFE3950}"/>
    <dgm:cxn modelId="{F19C739D-D8F2-4EC4-B1BB-5DBAA22C8F49}" type="presOf" srcId="{6650DBD8-4251-4051-956B-3F4DF22180A4}" destId="{21C8B43F-0682-4249-847D-3843BB02611D}" srcOrd="0" destOrd="0" presId="urn:microsoft.com/office/officeart/2005/8/layout/orgChart1"/>
    <dgm:cxn modelId="{8D19216E-9750-4197-975A-42E9A166587F}" type="presOf" srcId="{56AC54DF-ED76-4D98-9752-5A015B5DC7A4}" destId="{EBF95051-1B2D-4582-84AD-4881D655E8BE}" srcOrd="0" destOrd="0" presId="urn:microsoft.com/office/officeart/2005/8/layout/orgChart1"/>
    <dgm:cxn modelId="{6BA75C0A-7316-4247-AE6F-D4B9548A85EE}" type="presOf" srcId="{79352763-6188-4066-9737-77B7318F37E9}" destId="{42193AC8-2680-4BD5-8520-00C23E5D76E6}" srcOrd="0" destOrd="0" presId="urn:microsoft.com/office/officeart/2005/8/layout/orgChart1"/>
    <dgm:cxn modelId="{EBE33206-680B-4D47-AD5B-ED0605D1BBEA}" srcId="{48B0D957-B4FC-483E-BB88-CEE80B5014BF}" destId="{9FE79253-6C96-49DF-9F69-3F1C0B151219}" srcOrd="0" destOrd="0" parTransId="{09FC036C-8BB1-49A3-B5BC-5571FD48F1DA}" sibTransId="{7E938F24-D6D7-4D1F-A292-3120E7F37A29}"/>
    <dgm:cxn modelId="{F19D9022-326D-41FE-92AA-04A62A53CC20}" type="presOf" srcId="{40A7B07E-F04A-405F-8A71-86DDE76613C0}" destId="{2D73761A-ABE3-447B-9DE4-582FC692D0DE}" srcOrd="0" destOrd="0" presId="urn:microsoft.com/office/officeart/2005/8/layout/orgChart1"/>
    <dgm:cxn modelId="{BAF8AF43-7A1F-4450-B6B6-AF5E1E92AC84}" type="presOf" srcId="{3BB47A7F-DA9B-48D3-980F-1F61720523F6}" destId="{07A35342-A49D-454F-9123-AC4F55E14F96}" srcOrd="0" destOrd="0" presId="urn:microsoft.com/office/officeart/2005/8/layout/orgChart1"/>
    <dgm:cxn modelId="{1E0530AE-F46F-41AE-B44E-C0A657F8E2A9}" srcId="{56AD893F-40F2-4EEF-98D2-B3FEEDF3F1C0}" destId="{0E743EB8-9645-40F8-8787-5CD68A4D5D81}" srcOrd="0" destOrd="0" parTransId="{40A7B07E-F04A-405F-8A71-86DDE76613C0}" sibTransId="{867E2F69-91CF-4874-88F5-43D0DCDA3AD7}"/>
    <dgm:cxn modelId="{9C57B7F4-C604-495F-937A-796BFCBA1638}" srcId="{48B0D957-B4FC-483E-BB88-CEE80B5014BF}" destId="{203408AD-8F6D-4D4E-A01D-F81797920C17}" srcOrd="2" destOrd="0" parTransId="{6108B791-F0BB-45D4-9998-48EACF6A70CF}" sibTransId="{F87B9CFC-0BE2-4CC0-A566-23B9E838CEB0}"/>
    <dgm:cxn modelId="{8880BB62-1A5E-44F8-B2E8-E220FF4720D3}" type="presOf" srcId="{181D9192-F376-413D-97C3-731ABB4581D1}" destId="{BC53407F-AC05-43FF-9BB1-D5E7F259BCC2}" srcOrd="0" destOrd="0" presId="urn:microsoft.com/office/officeart/2005/8/layout/orgChart1"/>
    <dgm:cxn modelId="{DA95800A-622D-47F4-8218-09140024595B}" type="presOf" srcId="{5C477EEC-3BFC-4575-B0AB-2460084F6810}" destId="{DA710035-3D03-404C-A04D-7DC28162B384}" srcOrd="0" destOrd="0" presId="urn:microsoft.com/office/officeart/2005/8/layout/orgChart1"/>
    <dgm:cxn modelId="{EE390FF3-0D2F-4529-BDB4-2EEA4CEEE0AE}" type="presOf" srcId="{532DEA26-4690-4663-B195-658D2C440238}" destId="{52B67594-4A97-466A-9ACF-C7AD54291DF7}" srcOrd="1" destOrd="0" presId="urn:microsoft.com/office/officeart/2005/8/layout/orgChart1"/>
    <dgm:cxn modelId="{BAF63D0A-C0DB-408D-BC8C-7C1D1AD18093}" type="presOf" srcId="{FF7D2E96-5883-45B9-9677-3D7C63778DCC}" destId="{3238917F-D2C3-4AD7-A84E-DCB9518D8F0E}" srcOrd="0" destOrd="0" presId="urn:microsoft.com/office/officeart/2005/8/layout/orgChart1"/>
    <dgm:cxn modelId="{F3FCAF68-D3E0-4B42-B3C7-863409E6299C}" type="presOf" srcId="{6650DBD8-4251-4051-956B-3F4DF22180A4}" destId="{70177069-0EB7-4964-ADB2-26A7362F0E95}" srcOrd="1" destOrd="0" presId="urn:microsoft.com/office/officeart/2005/8/layout/orgChart1"/>
    <dgm:cxn modelId="{8B5A4971-23BC-42C0-880D-918D80C4E92A}" type="presOf" srcId="{532DEA26-4690-4663-B195-658D2C440238}" destId="{01DEE00F-04B7-45BE-ACBB-F9B1B549F1D8}" srcOrd="0" destOrd="0" presId="urn:microsoft.com/office/officeart/2005/8/layout/orgChart1"/>
    <dgm:cxn modelId="{E3BC3848-3CDB-4046-B622-3947ADE28F81}" type="presOf" srcId="{9FE79253-6C96-49DF-9F69-3F1C0B151219}" destId="{5A92145E-17FF-4AAB-B3EA-A976F9C30D1E}" srcOrd="1" destOrd="0" presId="urn:microsoft.com/office/officeart/2005/8/layout/orgChart1"/>
    <dgm:cxn modelId="{84832981-49E6-4340-A5E8-A1C1FA6FF344}" srcId="{9F6EE893-2667-443B-9D9D-F2EC40954772}" destId="{BD1C9432-A053-4CEA-89C5-75BC98180ACC}" srcOrd="1" destOrd="0" parTransId="{BF00AA24-81B0-482D-8640-680277A8C1E0}" sibTransId="{75B72CB8-5EEC-4058-A458-2BD649027BB9}"/>
    <dgm:cxn modelId="{0178381F-8EC1-477C-BDAD-0F8D5B8B5126}" type="presOf" srcId="{A9EE5064-CA58-43DA-BD32-EACF061B35CA}" destId="{BB233131-4149-48F8-99C7-CD67B30CB3D5}" srcOrd="0" destOrd="0" presId="urn:microsoft.com/office/officeart/2005/8/layout/orgChart1"/>
    <dgm:cxn modelId="{D7D50BEE-4587-49E2-8B04-C0B82E4494D1}" type="presOf" srcId="{B38D9285-F179-46B5-8143-4E7F5E536FDC}" destId="{B79464AF-F76E-41F0-9A02-86CF0EBFFA3E}" srcOrd="0" destOrd="0" presId="urn:microsoft.com/office/officeart/2005/8/layout/orgChart1"/>
    <dgm:cxn modelId="{D952A96C-1B20-4874-8AA2-B3F6311DC5C8}" type="presOf" srcId="{203408AD-8F6D-4D4E-A01D-F81797920C17}" destId="{1D7BE6C5-B8F1-4E4F-9CFC-6C6E5A326DD6}" srcOrd="0" destOrd="0" presId="urn:microsoft.com/office/officeart/2005/8/layout/orgChart1"/>
    <dgm:cxn modelId="{34371CA2-5866-4B99-BCD5-E303F12A8E6B}" type="presOf" srcId="{9F6EE893-2667-443B-9D9D-F2EC40954772}" destId="{37A0FB24-7DEF-4F2B-BBA5-88527FF4B5A1}" srcOrd="1" destOrd="0" presId="urn:microsoft.com/office/officeart/2005/8/layout/orgChart1"/>
    <dgm:cxn modelId="{3336484B-EAC7-45C2-9714-204CD607E37F}" type="presOf" srcId="{43B6F84E-2F12-4293-BDE0-0989FD13CD75}" destId="{A8A80A6F-95F8-4876-96FD-26D7695E14D8}" srcOrd="0" destOrd="0" presId="urn:microsoft.com/office/officeart/2005/8/layout/orgChart1"/>
    <dgm:cxn modelId="{18CB6F4C-CF74-4D3F-B807-786964337474}" type="presOf" srcId="{1FF1CBE3-6746-4FA8-9604-6A793EA678AB}" destId="{654E03E0-D1D0-4F3B-92BD-BE62CBB9ED98}" srcOrd="1" destOrd="0" presId="urn:microsoft.com/office/officeart/2005/8/layout/orgChart1"/>
    <dgm:cxn modelId="{E6E8BC19-0490-4F32-95B9-486F0A132820}" type="presOf" srcId="{A77963E7-0C6C-4C47-ACD9-81F0E7CC3011}" destId="{E77C1913-04B7-4E45-A065-308CEDC6F71F}" srcOrd="0" destOrd="0" presId="urn:microsoft.com/office/officeart/2005/8/layout/orgChart1"/>
    <dgm:cxn modelId="{7663CF64-FF76-4774-BF3C-0CAF65D8DA1C}" type="presOf" srcId="{0EB5F936-0E69-4FA7-A727-E20AE0CD2A1D}" destId="{84693AB4-8E4D-4565-A889-F319282A384F}" srcOrd="0" destOrd="0" presId="urn:microsoft.com/office/officeart/2005/8/layout/orgChart1"/>
    <dgm:cxn modelId="{C8DF5243-AAD1-4F23-99DA-E9728F1C9E6F}" srcId="{BD1C9432-A053-4CEA-89C5-75BC98180ACC}" destId="{DFFB0DAF-BB65-4A5E-95C1-0DCD1816CB62}" srcOrd="0" destOrd="0" parTransId="{CB3F7D4C-79C8-43FC-9E2F-283D03036047}" sibTransId="{676E837C-40F0-48EF-B2E8-36598B495286}"/>
    <dgm:cxn modelId="{A2749FB0-D9BB-4E0C-B752-B2ABA58B9120}" srcId="{1750D4AE-1707-4E73-A6A3-45EF7D029226}" destId="{56AC54DF-ED76-4D98-9752-5A015B5DC7A4}" srcOrd="0" destOrd="0" parTransId="{B0DC51DE-8EB5-4DB8-8D0C-3F2F4C6DE598}" sibTransId="{6931D195-43B6-489F-94EE-0E7162A1FAF7}"/>
    <dgm:cxn modelId="{1C3F7356-4484-4584-8634-E17129DCD7C8}" type="presOf" srcId="{DFFB0DAF-BB65-4A5E-95C1-0DCD1816CB62}" destId="{0495C1CA-8884-468B-A211-5815028175F4}" srcOrd="0" destOrd="0" presId="urn:microsoft.com/office/officeart/2005/8/layout/orgChart1"/>
    <dgm:cxn modelId="{C9F959F6-54F0-4EE6-A817-F5804B3123FB}" srcId="{56AD893F-40F2-4EEF-98D2-B3FEEDF3F1C0}" destId="{1FF1CBE3-6746-4FA8-9604-6A793EA678AB}" srcOrd="3" destOrd="0" parTransId="{2E18164B-5AEB-4EE2-A62A-452F50805D32}" sibTransId="{43AC9B45-C300-4955-974B-CD25FEEDA136}"/>
    <dgm:cxn modelId="{0103F3EA-EFD1-4B74-918F-1B463C01BA7F}" type="presOf" srcId="{399CB22B-8184-41F7-9AD5-956790A52DCE}" destId="{86DB3536-F5D3-4EFB-95F8-C23773865552}" srcOrd="0" destOrd="0" presId="urn:microsoft.com/office/officeart/2005/8/layout/orgChart1"/>
    <dgm:cxn modelId="{94616C1F-7493-4FBE-818C-0285AF5886C9}" type="presOf" srcId="{851E5B5A-9381-4B7C-956B-4F79F86776FE}" destId="{927E9EB5-410D-4DD7-8A23-E9889BF5F0AC}" srcOrd="1" destOrd="0" presId="urn:microsoft.com/office/officeart/2005/8/layout/orgChart1"/>
    <dgm:cxn modelId="{081B8EE3-6130-4A46-B5B8-7F59D9439BB7}" type="presOf" srcId="{70EB6D9B-EDA5-4BF7-846F-F59E0E4A2257}" destId="{B6A00A9F-5F52-444B-BFCE-1CACCC56DB23}" srcOrd="0" destOrd="0" presId="urn:microsoft.com/office/officeart/2005/8/layout/orgChart1"/>
    <dgm:cxn modelId="{3CAA5EBC-B426-4E7E-8BAC-C5CEF0FB1C02}" srcId="{BD1C9432-A053-4CEA-89C5-75BC98180ACC}" destId="{B4CE6425-9BBD-4616-BFC3-21EAB4D45041}" srcOrd="1" destOrd="0" parTransId="{711E779F-4C3B-4453-8436-C9F6A7C23634}" sibTransId="{D621AE5B-65FC-48AC-9750-6ACF20374F51}"/>
    <dgm:cxn modelId="{58CE7D3A-6AE3-4FDB-BD9E-D21A3FC7FF3C}" type="presOf" srcId="{9817CED1-BDCB-4767-93A6-505B2B74DB8B}" destId="{644700D4-15F7-4C8C-B6C7-BCE00DEAE908}" srcOrd="1" destOrd="0" presId="urn:microsoft.com/office/officeart/2005/8/layout/orgChart1"/>
    <dgm:cxn modelId="{9E2D3B2D-5838-4967-9C2F-5DF5E72727D5}" type="presOf" srcId="{9814B230-FBD1-4137-AD8F-ACE842B2F126}" destId="{950ACF8A-5B2D-48DE-ADE8-7D69F11CBF65}" srcOrd="0" destOrd="0" presId="urn:microsoft.com/office/officeart/2005/8/layout/orgChart1"/>
    <dgm:cxn modelId="{E54C80A4-54AF-416B-8A68-E6DA3186FB51}" type="presOf" srcId="{0B6C65AA-A51A-42FD-B9A5-03BCB92F4D49}" destId="{F1E9F2BE-0132-4144-8670-BBA3DCED373E}" srcOrd="0" destOrd="0" presId="urn:microsoft.com/office/officeart/2005/8/layout/orgChart1"/>
    <dgm:cxn modelId="{312B8E5F-1FE5-43B2-92B2-AFAC2D0175A9}" type="presOf" srcId="{0ACEBE3B-9A6E-4BAF-AE9D-ABADCE201F79}" destId="{28CFB836-7FAC-4179-8172-7581E222B2D0}" srcOrd="0" destOrd="0" presId="urn:microsoft.com/office/officeart/2005/8/layout/orgChart1"/>
    <dgm:cxn modelId="{F7E0AE78-150B-4F78-8562-D524D3B50456}" type="presOf" srcId="{1FF1CBE3-6746-4FA8-9604-6A793EA678AB}" destId="{F29CD9FD-F417-4A48-979B-2D2FDD947FAA}" srcOrd="0" destOrd="0" presId="urn:microsoft.com/office/officeart/2005/8/layout/orgChart1"/>
    <dgm:cxn modelId="{374679D2-01DE-4976-AAB4-9103C5106D60}" srcId="{3BB47A7F-DA9B-48D3-980F-1F61720523F6}" destId="{9F6EE893-2667-443B-9D9D-F2EC40954772}" srcOrd="1" destOrd="0" parTransId="{7BDB4DC9-B749-4BC2-B011-7D1A7E8BEACB}" sibTransId="{D80B27EB-6893-4515-8FDC-3E7A92DA4F49}"/>
    <dgm:cxn modelId="{1C08B812-AC92-47D0-B88A-74F8828FA57A}" srcId="{3BB47A7F-DA9B-48D3-980F-1F61720523F6}" destId="{1750D4AE-1707-4E73-A6A3-45EF7D029226}" srcOrd="0" destOrd="0" parTransId="{A2AE453B-3F85-4405-AECA-FC6BF440AA26}" sibTransId="{DC1B278D-73E5-4907-9EF2-7932CDC06AD5}"/>
    <dgm:cxn modelId="{3DC36EEE-4224-4C59-B9C6-85BDC1CC546E}" type="presOf" srcId="{BD1C9432-A053-4CEA-89C5-75BC98180ACC}" destId="{ED69A6E7-4CB2-4AB3-82F4-C5B1B45A7664}" srcOrd="0" destOrd="0" presId="urn:microsoft.com/office/officeart/2005/8/layout/orgChart1"/>
    <dgm:cxn modelId="{4295FDB2-8D71-45A9-AF60-BC262D3B3721}" srcId="{BD1C9432-A053-4CEA-89C5-75BC98180ACC}" destId="{77BCDF09-6A5F-40B5-A518-BFC4BB9A797C}" srcOrd="2" destOrd="0" parTransId="{3E69FE87-67B0-4AD9-A2D9-0D26D4F557C5}" sibTransId="{313F6A4F-8C7D-404B-8DAE-3C8D777A77F8}"/>
    <dgm:cxn modelId="{9B403C96-0C92-4C46-91A6-D80F91C95CD5}" type="presOf" srcId="{56AD893F-40F2-4EEF-98D2-B3FEEDF3F1C0}" destId="{6596B04E-6961-4314-BDF9-D790F1C3DE40}" srcOrd="0" destOrd="0" presId="urn:microsoft.com/office/officeart/2005/8/layout/orgChart1"/>
    <dgm:cxn modelId="{543FB534-5B1E-4258-A6BD-603FE33C10B2}" type="presOf" srcId="{26D0B24E-3261-4A2E-A0EB-5963925AD89B}" destId="{BA719663-D872-4F5B-9E7F-A0104AE7152E}" srcOrd="1" destOrd="0" presId="urn:microsoft.com/office/officeart/2005/8/layout/orgChart1"/>
    <dgm:cxn modelId="{7C36F60E-DA31-48A4-861B-15840F724848}" type="presOf" srcId="{B0DC51DE-8EB5-4DB8-8D0C-3F2F4C6DE598}" destId="{D18E5BB1-1311-41CD-844A-393D437B4F0C}" srcOrd="0" destOrd="0" presId="urn:microsoft.com/office/officeart/2005/8/layout/orgChart1"/>
    <dgm:cxn modelId="{CCE11E17-09DD-447F-AB0E-034A847A8438}" srcId="{3BB47A7F-DA9B-48D3-980F-1F61720523F6}" destId="{9817CED1-BDCB-4767-93A6-505B2B74DB8B}" srcOrd="3" destOrd="0" parTransId="{79352763-6188-4066-9737-77B7318F37E9}" sibTransId="{A01BD4C6-6D56-4582-A2E6-B0DA85E7814E}"/>
    <dgm:cxn modelId="{35E4887D-5DEE-4AB0-B529-424010690EE3}" type="presOf" srcId="{3866FA7B-FB78-45D7-BCF0-12D50A0C114B}" destId="{4ECC5EED-C138-4FAD-9621-9302060A3B25}" srcOrd="0" destOrd="0" presId="urn:microsoft.com/office/officeart/2005/8/layout/orgChart1"/>
    <dgm:cxn modelId="{8B4E280E-5E77-4660-BA33-07917C1DC6AD}" type="presOf" srcId="{B4CE6425-9BBD-4616-BFC3-21EAB4D45041}" destId="{9F42C1FB-0EC3-4E76-AA1F-52D14132475B}" srcOrd="0" destOrd="0" presId="urn:microsoft.com/office/officeart/2005/8/layout/orgChart1"/>
    <dgm:cxn modelId="{E822450A-8556-4087-B3CB-A35A56DF55E9}" type="presOf" srcId="{B4CE6425-9BBD-4616-BFC3-21EAB4D45041}" destId="{A11E2060-D569-4848-82F5-D476CE8A2651}" srcOrd="1" destOrd="0" presId="urn:microsoft.com/office/officeart/2005/8/layout/orgChart1"/>
    <dgm:cxn modelId="{11A05F30-5206-4F05-9F04-03D5F8BF6582}" type="presOf" srcId="{1750D4AE-1707-4E73-A6A3-45EF7D029226}" destId="{4C806335-1DDA-4369-95E9-D46C1812BC08}" srcOrd="1" destOrd="0" presId="urn:microsoft.com/office/officeart/2005/8/layout/orgChart1"/>
    <dgm:cxn modelId="{5F1FEC7C-571E-45CB-81B2-72E10202FC6F}" type="presOf" srcId="{000E2617-B614-4E86-BE37-458802BA8F4D}" destId="{68E0FD00-92B1-4D92-AF4F-82E4A2C31D0F}" srcOrd="0" destOrd="0" presId="urn:microsoft.com/office/officeart/2005/8/layout/orgChart1"/>
    <dgm:cxn modelId="{8342AA5E-5EEC-4F48-8336-8065BF3A88BB}" type="presOf" srcId="{0ACEBE3B-9A6E-4BAF-AE9D-ABADCE201F79}" destId="{DEF07131-F383-42CF-BF39-5DD51A082F42}" srcOrd="1" destOrd="0" presId="urn:microsoft.com/office/officeart/2005/8/layout/orgChart1"/>
    <dgm:cxn modelId="{0575D0EA-9E0B-4679-B54A-AE8995296429}" srcId="{56AC54DF-ED76-4D98-9752-5A015B5DC7A4}" destId="{3866FA7B-FB78-45D7-BCF0-12D50A0C114B}" srcOrd="0" destOrd="0" parTransId="{9814B230-FBD1-4137-AD8F-ACE842B2F126}" sibTransId="{AA8083CE-3202-43F2-AE85-648A0A23E738}"/>
    <dgm:cxn modelId="{620AB5AC-647D-45DE-A405-B7915ED163B0}" type="presOf" srcId="{3E69FE87-67B0-4AD9-A2D9-0D26D4F557C5}" destId="{826BC0A4-0443-4FE7-8E7A-7F9E470F966A}" srcOrd="0" destOrd="0" presId="urn:microsoft.com/office/officeart/2005/8/layout/orgChart1"/>
    <dgm:cxn modelId="{85486FF9-48BF-47B6-B3FA-DC0AC2EA6125}" type="presOf" srcId="{9F6EE893-2667-443B-9D9D-F2EC40954772}" destId="{E63B1743-4A42-4F3C-9FCC-3883F82C09BC}" srcOrd="0" destOrd="0" presId="urn:microsoft.com/office/officeart/2005/8/layout/orgChart1"/>
    <dgm:cxn modelId="{57B7E7CE-E316-4385-BE2B-4620F9E27B04}" type="presOf" srcId="{D94BB900-3D65-43C9-A301-0FB7C25DC2A4}" destId="{F798E0C6-DBD8-4D71-911E-43A6FB9C6E6D}" srcOrd="0" destOrd="0" presId="urn:microsoft.com/office/officeart/2005/8/layout/orgChart1"/>
    <dgm:cxn modelId="{E1BB8969-338F-4435-959B-9CD3798CD90E}" type="presOf" srcId="{1750D4AE-1707-4E73-A6A3-45EF7D029226}" destId="{B4FAD410-3BDD-4699-853E-B6CD10915151}" srcOrd="0" destOrd="0" presId="urn:microsoft.com/office/officeart/2005/8/layout/orgChart1"/>
    <dgm:cxn modelId="{8C64C929-A57D-4CB1-A52B-88EA969E12E4}" type="presOf" srcId="{3BB47A7F-DA9B-48D3-980F-1F61720523F6}" destId="{7AF4D7F1-69AD-4F1E-95DC-A45B77FF5EFD}" srcOrd="1" destOrd="0" presId="urn:microsoft.com/office/officeart/2005/8/layout/orgChart1"/>
    <dgm:cxn modelId="{12F44616-7BC8-409E-9C44-5F3720E4CF20}" type="presOf" srcId="{6108B791-F0BB-45D4-9998-48EACF6A70CF}" destId="{069ED1E0-4958-4F9D-9894-F59544ED4CA5}" srcOrd="0" destOrd="0" presId="urn:microsoft.com/office/officeart/2005/8/layout/orgChart1"/>
    <dgm:cxn modelId="{A249A1EB-E655-4564-9B7F-92B4054E8FAA}" type="presOf" srcId="{851E5B5A-9381-4B7C-956B-4F79F86776FE}" destId="{4031222F-FC0B-4FE5-AD16-C2C9D4AF6E3E}" srcOrd="0" destOrd="0" presId="urn:microsoft.com/office/officeart/2005/8/layout/orgChart1"/>
    <dgm:cxn modelId="{21E84551-FD54-46BF-98A6-2D17D970FAAB}" srcId="{56AD893F-40F2-4EEF-98D2-B3FEEDF3F1C0}" destId="{48B0D957-B4FC-483E-BB88-CEE80B5014BF}" srcOrd="2" destOrd="0" parTransId="{DD7CAA5D-0499-4E99-BE12-CB695958016B}" sibTransId="{A647E79F-877A-453F-958C-EA9B615A9411}"/>
    <dgm:cxn modelId="{E407B968-A600-4134-B0E3-EAAA77FAEE89}" type="presOf" srcId="{1BAF3834-E511-4B02-8CD9-B91CF2C05C89}" destId="{5279597B-F8E9-4133-BD20-8DCD28BDA8E4}" srcOrd="1" destOrd="0" presId="urn:microsoft.com/office/officeart/2005/8/layout/orgChart1"/>
    <dgm:cxn modelId="{154B937E-3DBB-4D19-8858-BE5D156E31D1}" type="presOf" srcId="{1BAF3834-E511-4B02-8CD9-B91CF2C05C89}" destId="{A682B2D4-CB20-4A2E-88E1-1BB380E981F4}" srcOrd="0" destOrd="0" presId="urn:microsoft.com/office/officeart/2005/8/layout/orgChart1"/>
    <dgm:cxn modelId="{57D2E430-2DD5-4ECE-825C-CAE94BE6BDB1}" srcId="{48B0D957-B4FC-483E-BB88-CEE80B5014BF}" destId="{FE2735F1-8B20-4426-9A52-B3138695EAD3}" srcOrd="1" destOrd="0" parTransId="{000E2617-B614-4E86-BE37-458802BA8F4D}" sibTransId="{E5BBF9B8-E7E1-45E9-8621-87E25EB75220}"/>
    <dgm:cxn modelId="{2AC809D8-D814-4102-AC0F-2C5BD211E93B}" type="presOf" srcId="{DD7CAA5D-0499-4E99-BE12-CB695958016B}" destId="{B86A6543-946C-402C-853D-42BE72E133C7}" srcOrd="0" destOrd="0" presId="urn:microsoft.com/office/officeart/2005/8/layout/orgChart1"/>
    <dgm:cxn modelId="{27FEBA8A-0233-4D2E-9C18-AE863FE0517D}" srcId="{56AC54DF-ED76-4D98-9752-5A015B5DC7A4}" destId="{0B6C65AA-A51A-42FD-B9A5-03BCB92F4D49}" srcOrd="2" destOrd="0" parTransId="{5A6C804E-33B8-449D-8B48-5FD945F1A548}" sibTransId="{013EA10F-10EB-4BC5-A785-EAC45FA5E230}"/>
    <dgm:cxn modelId="{A3973FF1-BBAD-41DA-8044-231C8AF9930A}" srcId="{56AC54DF-ED76-4D98-9752-5A015B5DC7A4}" destId="{532DEA26-4690-4663-B195-658D2C440238}" srcOrd="1" destOrd="0" parTransId="{43B6F84E-2F12-4293-BDE0-0989FD13CD75}" sibTransId="{99C20AF3-7E64-4CA7-A766-C7E4A51D8328}"/>
    <dgm:cxn modelId="{3E97C2C9-87F9-40FF-AD1B-84AA04A9F1F7}" srcId="{9F6EE893-2667-443B-9D9D-F2EC40954772}" destId="{0ACEBE3B-9A6E-4BAF-AE9D-ABADCE201F79}" srcOrd="0" destOrd="0" parTransId="{70EB6D9B-EDA5-4BF7-846F-F59E0E4A2257}" sibTransId="{5368EC68-0C7C-497D-A788-B1903DAC38FA}"/>
    <dgm:cxn modelId="{FCA5EDEA-BE8E-4E2D-8BEB-A8A312C57CF3}" type="presOf" srcId="{56AC54DF-ED76-4D98-9752-5A015B5DC7A4}" destId="{9E1D39A7-2934-4AE8-A0A6-3A1A18E7CE30}" srcOrd="1" destOrd="0" presId="urn:microsoft.com/office/officeart/2005/8/layout/orgChart1"/>
    <dgm:cxn modelId="{4693A005-E434-4C7F-BD20-D4ED4AC20041}" type="presOf" srcId="{FE2735F1-8B20-4426-9A52-B3138695EAD3}" destId="{12C8BDDA-2319-4A1D-AE76-8CFD91907047}" srcOrd="0" destOrd="0" presId="urn:microsoft.com/office/officeart/2005/8/layout/orgChart1"/>
    <dgm:cxn modelId="{19AEEA84-6E4E-44ED-A1B6-C5E2AFDA414C}" type="presOf" srcId="{A77963E7-0C6C-4C47-ACD9-81F0E7CC3011}" destId="{E73938ED-C09E-41DE-A47B-7BCF2D47D7DE}" srcOrd="1" destOrd="0" presId="urn:microsoft.com/office/officeart/2005/8/layout/orgChart1"/>
    <dgm:cxn modelId="{3EE115AB-2AFE-451F-8248-CDE1AE291A82}" srcId="{851E5B5A-9381-4B7C-956B-4F79F86776FE}" destId="{26D0B24E-3261-4A2E-A0EB-5963925AD89B}" srcOrd="0" destOrd="0" parTransId="{5C477EEC-3BFC-4575-B0AB-2460084F6810}" sibTransId="{EB6694FC-E2B7-47C3-8263-736C9950B393}"/>
    <dgm:cxn modelId="{08C85E8F-DF1A-4413-AE72-EAFD12B6137B}" type="presOf" srcId="{0B6C65AA-A51A-42FD-B9A5-03BCB92F4D49}" destId="{8196E76D-A1DE-4536-B9FF-64124BBC5587}" srcOrd="1" destOrd="0" presId="urn:microsoft.com/office/officeart/2005/8/layout/orgChart1"/>
    <dgm:cxn modelId="{C50F1CB9-0A76-4368-B722-F5F8A45BA0C8}" type="presOf" srcId="{0EB5F936-0E69-4FA7-A727-E20AE0CD2A1D}" destId="{E448459A-863F-44B7-8856-996FF11CF1A5}" srcOrd="1" destOrd="0" presId="urn:microsoft.com/office/officeart/2005/8/layout/orgChart1"/>
    <dgm:cxn modelId="{F95D6E66-7C31-4B07-8127-9824A7715B10}" srcId="{0ACEBE3B-9A6E-4BAF-AE9D-ABADCE201F79}" destId="{851E5B5A-9381-4B7C-956B-4F79F86776FE}" srcOrd="0" destOrd="0" parTransId="{B38D9285-F179-46B5-8143-4E7F5E536FDC}" sibTransId="{59106852-2550-453A-AC76-B3B4B4EDACC9}"/>
    <dgm:cxn modelId="{DBEE70FD-78D1-47E6-95A1-DD72BD6FE029}" type="presOf" srcId="{09FC036C-8BB1-49A3-B5BC-5571FD48F1DA}" destId="{7E1BD309-2801-42D5-8C93-8A80DC71B504}" srcOrd="0" destOrd="0" presId="urn:microsoft.com/office/officeart/2005/8/layout/orgChart1"/>
    <dgm:cxn modelId="{DA705BB0-7930-4C4E-A0FB-F771FF4D6B14}" srcId="{48B0D957-B4FC-483E-BB88-CEE80B5014BF}" destId="{A77963E7-0C6C-4C47-ACD9-81F0E7CC3011}" srcOrd="3" destOrd="0" parTransId="{FF7D2E96-5883-45B9-9677-3D7C63778DCC}" sibTransId="{C4338AD7-7A01-4A14-B218-7FF3599CF364}"/>
    <dgm:cxn modelId="{9F7BE158-4E44-4F11-8D11-6451B4FE9887}" type="presOf" srcId="{9817CED1-BDCB-4767-93A6-505B2B74DB8B}" destId="{0F21DEBC-6230-4ABC-B013-96B027946498}" srcOrd="0" destOrd="0" presId="urn:microsoft.com/office/officeart/2005/8/layout/orgChart1"/>
    <dgm:cxn modelId="{8B937E7F-C2A9-42E0-9E7E-9DD16A7B895F}" srcId="{3BB47A7F-DA9B-48D3-980F-1F61720523F6}" destId="{56AD893F-40F2-4EEF-98D2-B3FEEDF3F1C0}" srcOrd="2" destOrd="0" parTransId="{A9EE5064-CA58-43DA-BD32-EACF061B35CA}" sibTransId="{F0FE882B-E8AB-47DF-89C0-644C4B15516E}"/>
    <dgm:cxn modelId="{17EBFA75-CDE3-471B-B34D-4C5C3F028FC3}" type="presOf" srcId="{26D0B24E-3261-4A2E-A0EB-5963925AD89B}" destId="{852032DE-82BD-4647-8C84-F26BE65ED975}" srcOrd="0" destOrd="0" presId="urn:microsoft.com/office/officeart/2005/8/layout/orgChart1"/>
    <dgm:cxn modelId="{9AEDF8DC-50A0-4AA0-ACD0-0532DC53178A}" type="presOf" srcId="{77BCDF09-6A5F-40B5-A518-BFC4BB9A797C}" destId="{35A51C1E-6EC9-4ECB-BC4A-4C488A6A11F8}" srcOrd="0" destOrd="0" presId="urn:microsoft.com/office/officeart/2005/8/layout/orgChart1"/>
    <dgm:cxn modelId="{08C793D8-B55E-4930-B398-6525B1F54152}" type="presOf" srcId="{5A6C804E-33B8-449D-8B48-5FD945F1A548}" destId="{3833D410-3AD5-4D31-A4D4-9587E7E3FACE}" srcOrd="0" destOrd="0" presId="urn:microsoft.com/office/officeart/2005/8/layout/orgChart1"/>
    <dgm:cxn modelId="{09685912-50C3-4222-8B5A-C739D64BC908}" type="presOf" srcId="{A2AE453B-3F85-4405-AECA-FC6BF440AA26}" destId="{F3046D1C-385A-4127-94A9-C084F692EDEE}" srcOrd="0" destOrd="0" presId="urn:microsoft.com/office/officeart/2005/8/layout/orgChart1"/>
    <dgm:cxn modelId="{EC60C0CE-F681-45FA-8F89-5D7334A46C0C}" type="presOf" srcId="{0E743EB8-9645-40F8-8787-5CD68A4D5D81}" destId="{A2C1DAF9-1938-4804-84BF-BB8818DCBD06}" srcOrd="1" destOrd="0" presId="urn:microsoft.com/office/officeart/2005/8/layout/orgChart1"/>
    <dgm:cxn modelId="{C975F0FA-E292-4742-A458-DE5D33EFB4AA}" type="presOf" srcId="{BF00AA24-81B0-482D-8640-680277A8C1E0}" destId="{F825BDDC-D40B-4AD8-8FFD-9F3B0CD9E056}" srcOrd="0" destOrd="0" presId="urn:microsoft.com/office/officeart/2005/8/layout/orgChart1"/>
    <dgm:cxn modelId="{176E44EF-4B1A-4617-8438-EE58F77B0F84}" srcId="{6650DBD8-4251-4051-956B-3F4DF22180A4}" destId="{0EB5F936-0E69-4FA7-A727-E20AE0CD2A1D}" srcOrd="0" destOrd="0" parTransId="{399CB22B-8184-41F7-9AD5-956790A52DCE}" sibTransId="{0E43E7C4-A129-4BE2-AD1E-76DE4294FBCE}"/>
    <dgm:cxn modelId="{187BC951-2F9C-4E65-83DF-D2BD54835918}" type="presOf" srcId="{56AD893F-40F2-4EEF-98D2-B3FEEDF3F1C0}" destId="{11DCF46B-F202-4B6E-8D41-F5B1BD00AFD1}" srcOrd="1" destOrd="0" presId="urn:microsoft.com/office/officeart/2005/8/layout/orgChart1"/>
    <dgm:cxn modelId="{1255171B-B66F-4719-836F-4DBCC0EAE234}" type="presOf" srcId="{48B0D957-B4FC-483E-BB88-CEE80B5014BF}" destId="{243AF07C-3C41-4CDC-81D0-DDE108C422A8}" srcOrd="0" destOrd="0" presId="urn:microsoft.com/office/officeart/2005/8/layout/orgChart1"/>
    <dgm:cxn modelId="{601EEBF6-8479-45DE-B236-E5E1D6DD6A2F}" type="presParOf" srcId="{B07D576E-AA80-4978-9022-C6F792FF05F0}" destId="{B3A96960-330A-4A47-A1FD-A2BE035B9DA8}" srcOrd="0" destOrd="0" presId="urn:microsoft.com/office/officeart/2005/8/layout/orgChart1"/>
    <dgm:cxn modelId="{901DE9A0-020F-41C3-A74C-5E7727915562}" type="presParOf" srcId="{B3A96960-330A-4A47-A1FD-A2BE035B9DA8}" destId="{2D5E20E2-7A33-47A7-8E5D-D1DD8A4BB164}" srcOrd="0" destOrd="0" presId="urn:microsoft.com/office/officeart/2005/8/layout/orgChart1"/>
    <dgm:cxn modelId="{25A2F99A-F96A-4295-8EFD-6611572A7357}" type="presParOf" srcId="{2D5E20E2-7A33-47A7-8E5D-D1DD8A4BB164}" destId="{07A35342-A49D-454F-9123-AC4F55E14F96}" srcOrd="0" destOrd="0" presId="urn:microsoft.com/office/officeart/2005/8/layout/orgChart1"/>
    <dgm:cxn modelId="{23EBA7CE-71F7-41EB-BC88-12787618B7C1}" type="presParOf" srcId="{2D5E20E2-7A33-47A7-8E5D-D1DD8A4BB164}" destId="{7AF4D7F1-69AD-4F1E-95DC-A45B77FF5EFD}" srcOrd="1" destOrd="0" presId="urn:microsoft.com/office/officeart/2005/8/layout/orgChart1"/>
    <dgm:cxn modelId="{F341A771-9B9E-432A-8ACC-DD51547BB690}" type="presParOf" srcId="{B3A96960-330A-4A47-A1FD-A2BE035B9DA8}" destId="{86E057B7-55C3-4280-8B9B-DBE9F7653B6E}" srcOrd="1" destOrd="0" presId="urn:microsoft.com/office/officeart/2005/8/layout/orgChart1"/>
    <dgm:cxn modelId="{625745CC-BEFC-4409-8F01-4BB0B47BFA8B}" type="presParOf" srcId="{86E057B7-55C3-4280-8B9B-DBE9F7653B6E}" destId="{F3046D1C-385A-4127-94A9-C084F692EDEE}" srcOrd="0" destOrd="0" presId="urn:microsoft.com/office/officeart/2005/8/layout/orgChart1"/>
    <dgm:cxn modelId="{470ED23C-C134-4F8B-9641-480A61A125DB}" type="presParOf" srcId="{86E057B7-55C3-4280-8B9B-DBE9F7653B6E}" destId="{1B3C4534-3440-4A35-A899-816DBD92F4B4}" srcOrd="1" destOrd="0" presId="urn:microsoft.com/office/officeart/2005/8/layout/orgChart1"/>
    <dgm:cxn modelId="{55606EAC-67F7-437E-A94F-0FE1E61C4594}" type="presParOf" srcId="{1B3C4534-3440-4A35-A899-816DBD92F4B4}" destId="{1C067642-C73F-4870-A016-BB9443DE37CA}" srcOrd="0" destOrd="0" presId="urn:microsoft.com/office/officeart/2005/8/layout/orgChart1"/>
    <dgm:cxn modelId="{1DB9197B-38DB-4D01-82C3-BBD4AB2B41F5}" type="presParOf" srcId="{1C067642-C73F-4870-A016-BB9443DE37CA}" destId="{B4FAD410-3BDD-4699-853E-B6CD10915151}" srcOrd="0" destOrd="0" presId="urn:microsoft.com/office/officeart/2005/8/layout/orgChart1"/>
    <dgm:cxn modelId="{097F52FA-9BE2-4D25-8051-97BC45C10812}" type="presParOf" srcId="{1C067642-C73F-4870-A016-BB9443DE37CA}" destId="{4C806335-1DDA-4369-95E9-D46C1812BC08}" srcOrd="1" destOrd="0" presId="urn:microsoft.com/office/officeart/2005/8/layout/orgChart1"/>
    <dgm:cxn modelId="{EE1E114A-7C6C-463B-B7ED-9419CA045BA7}" type="presParOf" srcId="{1B3C4534-3440-4A35-A899-816DBD92F4B4}" destId="{25F87424-48B4-498E-B758-95BCA7A7A7F5}" srcOrd="1" destOrd="0" presId="urn:microsoft.com/office/officeart/2005/8/layout/orgChart1"/>
    <dgm:cxn modelId="{8C70B050-AB5D-4555-B5F7-9671DDFA8636}" type="presParOf" srcId="{25F87424-48B4-498E-B758-95BCA7A7A7F5}" destId="{D18E5BB1-1311-41CD-844A-393D437B4F0C}" srcOrd="0" destOrd="0" presId="urn:microsoft.com/office/officeart/2005/8/layout/orgChart1"/>
    <dgm:cxn modelId="{6DBCA6C2-0A44-4EC7-9BA0-C2B1E332BFD6}" type="presParOf" srcId="{25F87424-48B4-498E-B758-95BCA7A7A7F5}" destId="{4AD31499-EFBB-4963-BBC2-E5DC6A12D506}" srcOrd="1" destOrd="0" presId="urn:microsoft.com/office/officeart/2005/8/layout/orgChart1"/>
    <dgm:cxn modelId="{1F82B459-6175-4761-9A75-E28798682F60}" type="presParOf" srcId="{4AD31499-EFBB-4963-BBC2-E5DC6A12D506}" destId="{551FA41E-EAED-4A1E-9354-3874C3887937}" srcOrd="0" destOrd="0" presId="urn:microsoft.com/office/officeart/2005/8/layout/orgChart1"/>
    <dgm:cxn modelId="{5D28B52C-0D44-48CD-B712-F9DD16AE07AC}" type="presParOf" srcId="{551FA41E-EAED-4A1E-9354-3874C3887937}" destId="{EBF95051-1B2D-4582-84AD-4881D655E8BE}" srcOrd="0" destOrd="0" presId="urn:microsoft.com/office/officeart/2005/8/layout/orgChart1"/>
    <dgm:cxn modelId="{45DD52A4-70CF-4749-9341-646AA96A2332}" type="presParOf" srcId="{551FA41E-EAED-4A1E-9354-3874C3887937}" destId="{9E1D39A7-2934-4AE8-A0A6-3A1A18E7CE30}" srcOrd="1" destOrd="0" presId="urn:microsoft.com/office/officeart/2005/8/layout/orgChart1"/>
    <dgm:cxn modelId="{BA25630D-2FA4-4B7D-871B-CFA872904C03}" type="presParOf" srcId="{4AD31499-EFBB-4963-BBC2-E5DC6A12D506}" destId="{9FB3F406-F286-4B31-A8FE-613D43A6AE06}" srcOrd="1" destOrd="0" presId="urn:microsoft.com/office/officeart/2005/8/layout/orgChart1"/>
    <dgm:cxn modelId="{2E912D32-973E-43A9-8FC0-E193ABC424EA}" type="presParOf" srcId="{9FB3F406-F286-4B31-A8FE-613D43A6AE06}" destId="{950ACF8A-5B2D-48DE-ADE8-7D69F11CBF65}" srcOrd="0" destOrd="0" presId="urn:microsoft.com/office/officeart/2005/8/layout/orgChart1"/>
    <dgm:cxn modelId="{2428B8C7-E599-4537-BD0D-92D2AA8F0DC5}" type="presParOf" srcId="{9FB3F406-F286-4B31-A8FE-613D43A6AE06}" destId="{21B58482-D214-48C6-A6C2-C7260124B9A9}" srcOrd="1" destOrd="0" presId="urn:microsoft.com/office/officeart/2005/8/layout/orgChart1"/>
    <dgm:cxn modelId="{1428F1A8-5E5C-4E01-ACC6-102FBF177C8C}" type="presParOf" srcId="{21B58482-D214-48C6-A6C2-C7260124B9A9}" destId="{03CD659F-7091-472C-AB88-76057CC0731A}" srcOrd="0" destOrd="0" presId="urn:microsoft.com/office/officeart/2005/8/layout/orgChart1"/>
    <dgm:cxn modelId="{0150E8CE-501E-475F-911E-9ABD2FC7DFCE}" type="presParOf" srcId="{03CD659F-7091-472C-AB88-76057CC0731A}" destId="{4ECC5EED-C138-4FAD-9621-9302060A3B25}" srcOrd="0" destOrd="0" presId="urn:microsoft.com/office/officeart/2005/8/layout/orgChart1"/>
    <dgm:cxn modelId="{542A751C-1E42-4FF2-93A0-EFBBEEE4CF12}" type="presParOf" srcId="{03CD659F-7091-472C-AB88-76057CC0731A}" destId="{5F998523-F241-4C15-B8CB-41D3A631233F}" srcOrd="1" destOrd="0" presId="urn:microsoft.com/office/officeart/2005/8/layout/orgChart1"/>
    <dgm:cxn modelId="{8C443163-50C6-46F3-95C6-F75219DD90B3}" type="presParOf" srcId="{21B58482-D214-48C6-A6C2-C7260124B9A9}" destId="{28D971A3-FE6F-434F-909A-F621069F4D45}" srcOrd="1" destOrd="0" presId="urn:microsoft.com/office/officeart/2005/8/layout/orgChart1"/>
    <dgm:cxn modelId="{99A1EE67-DD37-462E-BEA0-B4D23D51D4F2}" type="presParOf" srcId="{21B58482-D214-48C6-A6C2-C7260124B9A9}" destId="{D492202C-D536-47D6-968B-A55D8A5BBFEB}" srcOrd="2" destOrd="0" presId="urn:microsoft.com/office/officeart/2005/8/layout/orgChart1"/>
    <dgm:cxn modelId="{8C2FE521-1ACB-428E-8A3A-C90ECE816581}" type="presParOf" srcId="{9FB3F406-F286-4B31-A8FE-613D43A6AE06}" destId="{A8A80A6F-95F8-4876-96FD-26D7695E14D8}" srcOrd="2" destOrd="0" presId="urn:microsoft.com/office/officeart/2005/8/layout/orgChart1"/>
    <dgm:cxn modelId="{E4A82424-ACF0-4AF1-A058-F10630A96A3F}" type="presParOf" srcId="{9FB3F406-F286-4B31-A8FE-613D43A6AE06}" destId="{5338E9C9-1457-4A9B-9645-19A9556456AD}" srcOrd="3" destOrd="0" presId="urn:microsoft.com/office/officeart/2005/8/layout/orgChart1"/>
    <dgm:cxn modelId="{2713D381-A460-41BF-A367-A485EA3CCCE9}" type="presParOf" srcId="{5338E9C9-1457-4A9B-9645-19A9556456AD}" destId="{5C104478-7BE2-4019-A0FE-7CB478A64AA8}" srcOrd="0" destOrd="0" presId="urn:microsoft.com/office/officeart/2005/8/layout/orgChart1"/>
    <dgm:cxn modelId="{7D100469-4647-4D17-9BF0-A81837DEB0A9}" type="presParOf" srcId="{5C104478-7BE2-4019-A0FE-7CB478A64AA8}" destId="{01DEE00F-04B7-45BE-ACBB-F9B1B549F1D8}" srcOrd="0" destOrd="0" presId="urn:microsoft.com/office/officeart/2005/8/layout/orgChart1"/>
    <dgm:cxn modelId="{80E23E80-9F57-4EE3-B97A-808A82839145}" type="presParOf" srcId="{5C104478-7BE2-4019-A0FE-7CB478A64AA8}" destId="{52B67594-4A97-466A-9ACF-C7AD54291DF7}" srcOrd="1" destOrd="0" presId="urn:microsoft.com/office/officeart/2005/8/layout/orgChart1"/>
    <dgm:cxn modelId="{FDD9D94D-107C-4117-83BD-A866CE41F01A}" type="presParOf" srcId="{5338E9C9-1457-4A9B-9645-19A9556456AD}" destId="{71A768C0-5667-4CD9-97BD-102D879A4612}" srcOrd="1" destOrd="0" presId="urn:microsoft.com/office/officeart/2005/8/layout/orgChart1"/>
    <dgm:cxn modelId="{4907421A-8B5B-4DE9-8146-401F6789055A}" type="presParOf" srcId="{5338E9C9-1457-4A9B-9645-19A9556456AD}" destId="{4F3B1308-E2C5-43FE-9A59-F24B92CFB744}" srcOrd="2" destOrd="0" presId="urn:microsoft.com/office/officeart/2005/8/layout/orgChart1"/>
    <dgm:cxn modelId="{4EE0657A-A619-4F6D-9A89-55B9DBFFDACD}" type="presParOf" srcId="{9FB3F406-F286-4B31-A8FE-613D43A6AE06}" destId="{3833D410-3AD5-4D31-A4D4-9587E7E3FACE}" srcOrd="4" destOrd="0" presId="urn:microsoft.com/office/officeart/2005/8/layout/orgChart1"/>
    <dgm:cxn modelId="{755806B3-0853-4608-A787-0C1B80EF83C3}" type="presParOf" srcId="{9FB3F406-F286-4B31-A8FE-613D43A6AE06}" destId="{85236BB4-7C6A-4D6B-8879-199A945CBFCC}" srcOrd="5" destOrd="0" presId="urn:microsoft.com/office/officeart/2005/8/layout/orgChart1"/>
    <dgm:cxn modelId="{154C3198-3682-4C5F-833C-7A8DD2E708C6}" type="presParOf" srcId="{85236BB4-7C6A-4D6B-8879-199A945CBFCC}" destId="{FF319340-B5DC-4BF8-865A-AA5EC3A1587E}" srcOrd="0" destOrd="0" presId="urn:microsoft.com/office/officeart/2005/8/layout/orgChart1"/>
    <dgm:cxn modelId="{783553DC-11D6-49C7-99BC-2BCD99420E85}" type="presParOf" srcId="{FF319340-B5DC-4BF8-865A-AA5EC3A1587E}" destId="{F1E9F2BE-0132-4144-8670-BBA3DCED373E}" srcOrd="0" destOrd="0" presId="urn:microsoft.com/office/officeart/2005/8/layout/orgChart1"/>
    <dgm:cxn modelId="{FA1C609B-91B9-4477-9284-F9BA773C3D29}" type="presParOf" srcId="{FF319340-B5DC-4BF8-865A-AA5EC3A1587E}" destId="{8196E76D-A1DE-4536-B9FF-64124BBC5587}" srcOrd="1" destOrd="0" presId="urn:microsoft.com/office/officeart/2005/8/layout/orgChart1"/>
    <dgm:cxn modelId="{F3C24F24-FF4A-45F1-98CE-8C9647A2F396}" type="presParOf" srcId="{85236BB4-7C6A-4D6B-8879-199A945CBFCC}" destId="{8589B49B-8323-426F-9A52-E487694A9B85}" srcOrd="1" destOrd="0" presId="urn:microsoft.com/office/officeart/2005/8/layout/orgChart1"/>
    <dgm:cxn modelId="{0FE739A8-8038-443C-9EF2-6BE3DBBB4701}" type="presParOf" srcId="{85236BB4-7C6A-4D6B-8879-199A945CBFCC}" destId="{DE924732-2F51-45C1-AB2A-C0E540A7F6D3}" srcOrd="2" destOrd="0" presId="urn:microsoft.com/office/officeart/2005/8/layout/orgChart1"/>
    <dgm:cxn modelId="{7042E1FB-FCC8-4A25-BE90-95285D07862B}" type="presParOf" srcId="{4AD31499-EFBB-4963-BBC2-E5DC6A12D506}" destId="{0C92FE5F-3A38-4AC5-808C-2A15ADCE0857}" srcOrd="2" destOrd="0" presId="urn:microsoft.com/office/officeart/2005/8/layout/orgChart1"/>
    <dgm:cxn modelId="{C13AE077-283D-483D-A600-75366C97BCC7}" type="presParOf" srcId="{1B3C4534-3440-4A35-A899-816DBD92F4B4}" destId="{8578803B-C954-4D1C-B63C-3E66703995F3}" srcOrd="2" destOrd="0" presId="urn:microsoft.com/office/officeart/2005/8/layout/orgChart1"/>
    <dgm:cxn modelId="{5EC40378-346A-4DD4-BBE3-D117A9A63299}" type="presParOf" srcId="{86E057B7-55C3-4280-8B9B-DBE9F7653B6E}" destId="{B9507F48-9A2D-44F4-A004-0BA1A831047F}" srcOrd="2" destOrd="0" presId="urn:microsoft.com/office/officeart/2005/8/layout/orgChart1"/>
    <dgm:cxn modelId="{22502BE1-1082-4FE1-8470-1472847A9563}" type="presParOf" srcId="{86E057B7-55C3-4280-8B9B-DBE9F7653B6E}" destId="{A4B8381C-D871-4C37-B2FB-A4DCE850847A}" srcOrd="3" destOrd="0" presId="urn:microsoft.com/office/officeart/2005/8/layout/orgChart1"/>
    <dgm:cxn modelId="{AB30D284-F42A-4CCF-861A-AF1D9E4C966A}" type="presParOf" srcId="{A4B8381C-D871-4C37-B2FB-A4DCE850847A}" destId="{F841A937-D6E0-4205-888A-AF42CDC081A1}" srcOrd="0" destOrd="0" presId="urn:microsoft.com/office/officeart/2005/8/layout/orgChart1"/>
    <dgm:cxn modelId="{3537FF87-3154-42EF-B6B3-D68D06467948}" type="presParOf" srcId="{F841A937-D6E0-4205-888A-AF42CDC081A1}" destId="{E63B1743-4A42-4F3C-9FCC-3883F82C09BC}" srcOrd="0" destOrd="0" presId="urn:microsoft.com/office/officeart/2005/8/layout/orgChart1"/>
    <dgm:cxn modelId="{B09FB439-F275-493E-8EA2-0F9F456CFD14}" type="presParOf" srcId="{F841A937-D6E0-4205-888A-AF42CDC081A1}" destId="{37A0FB24-7DEF-4F2B-BBA5-88527FF4B5A1}" srcOrd="1" destOrd="0" presId="urn:microsoft.com/office/officeart/2005/8/layout/orgChart1"/>
    <dgm:cxn modelId="{19CDD59F-E63F-4511-96D8-2660948E4672}" type="presParOf" srcId="{A4B8381C-D871-4C37-B2FB-A4DCE850847A}" destId="{A20E910F-09D6-4C0F-A720-6F721445F52A}" srcOrd="1" destOrd="0" presId="urn:microsoft.com/office/officeart/2005/8/layout/orgChart1"/>
    <dgm:cxn modelId="{7DF24753-5BBD-4F39-9A0D-26C4A1636F31}" type="presParOf" srcId="{A20E910F-09D6-4C0F-A720-6F721445F52A}" destId="{B6A00A9F-5F52-444B-BFCE-1CACCC56DB23}" srcOrd="0" destOrd="0" presId="urn:microsoft.com/office/officeart/2005/8/layout/orgChart1"/>
    <dgm:cxn modelId="{ED29D490-BB62-4E01-ABD2-D9D001EBD1AB}" type="presParOf" srcId="{A20E910F-09D6-4C0F-A720-6F721445F52A}" destId="{1CE9CDAD-52A5-402A-8B83-193CD143AB32}" srcOrd="1" destOrd="0" presId="urn:microsoft.com/office/officeart/2005/8/layout/orgChart1"/>
    <dgm:cxn modelId="{7CFD880F-0D32-4287-B41D-D7616F8F5BC8}" type="presParOf" srcId="{1CE9CDAD-52A5-402A-8B83-193CD143AB32}" destId="{C469EF41-F118-429D-80BF-03EABB38CFE1}" srcOrd="0" destOrd="0" presId="urn:microsoft.com/office/officeart/2005/8/layout/orgChart1"/>
    <dgm:cxn modelId="{0302545D-51A5-4EE0-9B1A-56E072545324}" type="presParOf" srcId="{C469EF41-F118-429D-80BF-03EABB38CFE1}" destId="{28CFB836-7FAC-4179-8172-7581E222B2D0}" srcOrd="0" destOrd="0" presId="urn:microsoft.com/office/officeart/2005/8/layout/orgChart1"/>
    <dgm:cxn modelId="{E623CB85-FAA9-4722-B2E8-AD2463FC4B8C}" type="presParOf" srcId="{C469EF41-F118-429D-80BF-03EABB38CFE1}" destId="{DEF07131-F383-42CF-BF39-5DD51A082F42}" srcOrd="1" destOrd="0" presId="urn:microsoft.com/office/officeart/2005/8/layout/orgChart1"/>
    <dgm:cxn modelId="{029865F7-63BC-4002-846E-6DD59EBF4743}" type="presParOf" srcId="{1CE9CDAD-52A5-402A-8B83-193CD143AB32}" destId="{2DB34A56-59B9-484A-A608-69C421E98117}" srcOrd="1" destOrd="0" presId="urn:microsoft.com/office/officeart/2005/8/layout/orgChart1"/>
    <dgm:cxn modelId="{FAA074C5-63C2-49F2-B335-868509FB238B}" type="presParOf" srcId="{2DB34A56-59B9-484A-A608-69C421E98117}" destId="{B79464AF-F76E-41F0-9A02-86CF0EBFFA3E}" srcOrd="0" destOrd="0" presId="urn:microsoft.com/office/officeart/2005/8/layout/orgChart1"/>
    <dgm:cxn modelId="{9E521C26-3ABB-4E5D-B2F6-CD15DD5F59F2}" type="presParOf" srcId="{2DB34A56-59B9-484A-A608-69C421E98117}" destId="{107C785F-081A-49C5-A014-91A098C0B2BC}" srcOrd="1" destOrd="0" presId="urn:microsoft.com/office/officeart/2005/8/layout/orgChart1"/>
    <dgm:cxn modelId="{DC08D279-D479-45E4-96C7-597BACE0F4D7}" type="presParOf" srcId="{107C785F-081A-49C5-A014-91A098C0B2BC}" destId="{D34AEAC3-44B9-4ACD-8253-433548442C75}" srcOrd="0" destOrd="0" presId="urn:microsoft.com/office/officeart/2005/8/layout/orgChart1"/>
    <dgm:cxn modelId="{681650B3-0D59-4389-8F85-1490BE8CDABF}" type="presParOf" srcId="{D34AEAC3-44B9-4ACD-8253-433548442C75}" destId="{4031222F-FC0B-4FE5-AD16-C2C9D4AF6E3E}" srcOrd="0" destOrd="0" presId="urn:microsoft.com/office/officeart/2005/8/layout/orgChart1"/>
    <dgm:cxn modelId="{21466A58-8442-4C73-B0C8-10480684970F}" type="presParOf" srcId="{D34AEAC3-44B9-4ACD-8253-433548442C75}" destId="{927E9EB5-410D-4DD7-8A23-E9889BF5F0AC}" srcOrd="1" destOrd="0" presId="urn:microsoft.com/office/officeart/2005/8/layout/orgChart1"/>
    <dgm:cxn modelId="{5A421977-F032-4139-BC6C-CF95ADA3F281}" type="presParOf" srcId="{107C785F-081A-49C5-A014-91A098C0B2BC}" destId="{B7CB0136-EEAD-4DF2-89C8-55673FB5A940}" srcOrd="1" destOrd="0" presId="urn:microsoft.com/office/officeart/2005/8/layout/orgChart1"/>
    <dgm:cxn modelId="{F8B0E97D-A477-4445-867D-6E5C134FA0E8}" type="presParOf" srcId="{B7CB0136-EEAD-4DF2-89C8-55673FB5A940}" destId="{DA710035-3D03-404C-A04D-7DC28162B384}" srcOrd="0" destOrd="0" presId="urn:microsoft.com/office/officeart/2005/8/layout/orgChart1"/>
    <dgm:cxn modelId="{F899730D-7491-47A7-8E18-5A98BB136C91}" type="presParOf" srcId="{B7CB0136-EEAD-4DF2-89C8-55673FB5A940}" destId="{614A3B77-9E7A-47C4-A213-1AE06E6A0750}" srcOrd="1" destOrd="0" presId="urn:microsoft.com/office/officeart/2005/8/layout/orgChart1"/>
    <dgm:cxn modelId="{FE9FD9F9-37B3-43DD-B8BB-E985010D7C5B}" type="presParOf" srcId="{614A3B77-9E7A-47C4-A213-1AE06E6A0750}" destId="{5C8931AB-6AA1-4781-B79E-4DEEC356771A}" srcOrd="0" destOrd="0" presId="urn:microsoft.com/office/officeart/2005/8/layout/orgChart1"/>
    <dgm:cxn modelId="{EB692F35-9771-49BB-9C10-F8BC94DF9003}" type="presParOf" srcId="{5C8931AB-6AA1-4781-B79E-4DEEC356771A}" destId="{852032DE-82BD-4647-8C84-F26BE65ED975}" srcOrd="0" destOrd="0" presId="urn:microsoft.com/office/officeart/2005/8/layout/orgChart1"/>
    <dgm:cxn modelId="{FA47774B-BDC4-42C2-8CF1-5EC13C97B986}" type="presParOf" srcId="{5C8931AB-6AA1-4781-B79E-4DEEC356771A}" destId="{BA719663-D872-4F5B-9E7F-A0104AE7152E}" srcOrd="1" destOrd="0" presId="urn:microsoft.com/office/officeart/2005/8/layout/orgChart1"/>
    <dgm:cxn modelId="{D7B7F9E6-5C08-4819-AEF8-191873BAEAE0}" type="presParOf" srcId="{614A3B77-9E7A-47C4-A213-1AE06E6A0750}" destId="{5DBF69C1-F88F-496E-BE5B-548660B24DE9}" srcOrd="1" destOrd="0" presId="urn:microsoft.com/office/officeart/2005/8/layout/orgChart1"/>
    <dgm:cxn modelId="{A706F204-FEA4-4229-8357-8FA79B9D1052}" type="presParOf" srcId="{614A3B77-9E7A-47C4-A213-1AE06E6A0750}" destId="{8EFC337D-E1D8-44AA-8197-97AE6E14D624}" srcOrd="2" destOrd="0" presId="urn:microsoft.com/office/officeart/2005/8/layout/orgChart1"/>
    <dgm:cxn modelId="{4DDB7192-6684-4BD7-97DC-0EFCF64D49A0}" type="presParOf" srcId="{B7CB0136-EEAD-4DF2-89C8-55673FB5A940}" destId="{F798E0C6-DBD8-4D71-911E-43A6FB9C6E6D}" srcOrd="2" destOrd="0" presId="urn:microsoft.com/office/officeart/2005/8/layout/orgChart1"/>
    <dgm:cxn modelId="{BD06F6FC-E59D-44B0-BC86-F8617CF29AF0}" type="presParOf" srcId="{B7CB0136-EEAD-4DF2-89C8-55673FB5A940}" destId="{09DEF702-6F8C-4EDE-94C7-DC9B7C3CFFBD}" srcOrd="3" destOrd="0" presId="urn:microsoft.com/office/officeart/2005/8/layout/orgChart1"/>
    <dgm:cxn modelId="{E43B88BE-B054-47AE-9404-6F4F21E76317}" type="presParOf" srcId="{09DEF702-6F8C-4EDE-94C7-DC9B7C3CFFBD}" destId="{101692E1-D8AE-47E8-8943-F4B41C530B4A}" srcOrd="0" destOrd="0" presId="urn:microsoft.com/office/officeart/2005/8/layout/orgChart1"/>
    <dgm:cxn modelId="{423C7925-7877-48CF-B83D-0AEB61D76D4D}" type="presParOf" srcId="{101692E1-D8AE-47E8-8943-F4B41C530B4A}" destId="{A682B2D4-CB20-4A2E-88E1-1BB380E981F4}" srcOrd="0" destOrd="0" presId="urn:microsoft.com/office/officeart/2005/8/layout/orgChart1"/>
    <dgm:cxn modelId="{C378FCEE-AC46-4230-B08F-CEDCDB6C57CD}" type="presParOf" srcId="{101692E1-D8AE-47E8-8943-F4B41C530B4A}" destId="{5279597B-F8E9-4133-BD20-8DCD28BDA8E4}" srcOrd="1" destOrd="0" presId="urn:microsoft.com/office/officeart/2005/8/layout/orgChart1"/>
    <dgm:cxn modelId="{DD0E9B6B-26BF-4DEE-92EE-44FBEF36AE42}" type="presParOf" srcId="{09DEF702-6F8C-4EDE-94C7-DC9B7C3CFFBD}" destId="{E3B01D07-A1A7-40C0-B10A-0CB62AFB79E8}" srcOrd="1" destOrd="0" presId="urn:microsoft.com/office/officeart/2005/8/layout/orgChart1"/>
    <dgm:cxn modelId="{BA3310C9-44FB-4EC2-8CDE-1F01DE3F442D}" type="presParOf" srcId="{09DEF702-6F8C-4EDE-94C7-DC9B7C3CFFBD}" destId="{CA241360-754B-4D7E-B10E-88549BAC749C}" srcOrd="2" destOrd="0" presId="urn:microsoft.com/office/officeart/2005/8/layout/orgChart1"/>
    <dgm:cxn modelId="{62F0F8F4-DA1A-4F18-977C-9B4F68C70ACC}" type="presParOf" srcId="{107C785F-081A-49C5-A014-91A098C0B2BC}" destId="{896EC45F-BCA2-4F1A-964A-C26ABDB2BAC5}" srcOrd="2" destOrd="0" presId="urn:microsoft.com/office/officeart/2005/8/layout/orgChart1"/>
    <dgm:cxn modelId="{36D052F7-96EA-4FEA-80DB-5392465AFC77}" type="presParOf" srcId="{1CE9CDAD-52A5-402A-8B83-193CD143AB32}" destId="{5EF2C8FB-21AD-4968-901D-575E67726EF2}" srcOrd="2" destOrd="0" presId="urn:microsoft.com/office/officeart/2005/8/layout/orgChart1"/>
    <dgm:cxn modelId="{94A749C1-8571-4B60-9B0B-8741E200253E}" type="presParOf" srcId="{A20E910F-09D6-4C0F-A720-6F721445F52A}" destId="{F825BDDC-D40B-4AD8-8FFD-9F3B0CD9E056}" srcOrd="2" destOrd="0" presId="urn:microsoft.com/office/officeart/2005/8/layout/orgChart1"/>
    <dgm:cxn modelId="{059D60FF-D9F8-451D-A147-11CE3B7529D8}" type="presParOf" srcId="{A20E910F-09D6-4C0F-A720-6F721445F52A}" destId="{6F31DBDE-962B-469F-8B74-ED57B89C63B3}" srcOrd="3" destOrd="0" presId="urn:microsoft.com/office/officeart/2005/8/layout/orgChart1"/>
    <dgm:cxn modelId="{7C21BD12-F6E1-413C-A6F0-AAED68101921}" type="presParOf" srcId="{6F31DBDE-962B-469F-8B74-ED57B89C63B3}" destId="{4CDECEC7-A9AA-4E26-9F49-A7D4E53250B8}" srcOrd="0" destOrd="0" presId="urn:microsoft.com/office/officeart/2005/8/layout/orgChart1"/>
    <dgm:cxn modelId="{7A6FEFCA-440B-49F1-BAA5-82E5EBBDE3DF}" type="presParOf" srcId="{4CDECEC7-A9AA-4E26-9F49-A7D4E53250B8}" destId="{ED69A6E7-4CB2-4AB3-82F4-C5B1B45A7664}" srcOrd="0" destOrd="0" presId="urn:microsoft.com/office/officeart/2005/8/layout/orgChart1"/>
    <dgm:cxn modelId="{4B9762AD-3614-4A55-AE76-00D5C3526FCE}" type="presParOf" srcId="{4CDECEC7-A9AA-4E26-9F49-A7D4E53250B8}" destId="{0D8C5046-71FA-4269-BE6A-6D9E2FC10DD1}" srcOrd="1" destOrd="0" presId="urn:microsoft.com/office/officeart/2005/8/layout/orgChart1"/>
    <dgm:cxn modelId="{63B4AEA6-CE52-4188-8B0B-759A3C6337F1}" type="presParOf" srcId="{6F31DBDE-962B-469F-8B74-ED57B89C63B3}" destId="{D909C4A9-B235-4B87-9566-903EB2D5ADF3}" srcOrd="1" destOrd="0" presId="urn:microsoft.com/office/officeart/2005/8/layout/orgChart1"/>
    <dgm:cxn modelId="{A9BB9B6B-0B34-4F34-9DAE-AD417D6D9439}" type="presParOf" srcId="{D909C4A9-B235-4B87-9566-903EB2D5ADF3}" destId="{92490D15-A1A0-4398-BC20-1B9FD55F4B06}" srcOrd="0" destOrd="0" presId="urn:microsoft.com/office/officeart/2005/8/layout/orgChart1"/>
    <dgm:cxn modelId="{34B9D28C-70BE-4F70-848A-35818546229A}" type="presParOf" srcId="{D909C4A9-B235-4B87-9566-903EB2D5ADF3}" destId="{20EE690A-AA1B-4844-8673-3FCE97174825}" srcOrd="1" destOrd="0" presId="urn:microsoft.com/office/officeart/2005/8/layout/orgChart1"/>
    <dgm:cxn modelId="{33454BAE-6F7B-4F4B-8CB3-3988CEF447BE}" type="presParOf" srcId="{20EE690A-AA1B-4844-8673-3FCE97174825}" destId="{7814897E-2B7B-4A55-8CA6-79A080500118}" srcOrd="0" destOrd="0" presId="urn:microsoft.com/office/officeart/2005/8/layout/orgChart1"/>
    <dgm:cxn modelId="{7EC5360C-CEF3-4D18-86E8-054C69F83044}" type="presParOf" srcId="{7814897E-2B7B-4A55-8CA6-79A080500118}" destId="{0495C1CA-8884-468B-A211-5815028175F4}" srcOrd="0" destOrd="0" presId="urn:microsoft.com/office/officeart/2005/8/layout/orgChart1"/>
    <dgm:cxn modelId="{1B6644A3-1820-416B-BC90-15F92F29644B}" type="presParOf" srcId="{7814897E-2B7B-4A55-8CA6-79A080500118}" destId="{9D0C1FD6-AF88-400F-ADFE-7DCAB299CD1B}" srcOrd="1" destOrd="0" presId="urn:microsoft.com/office/officeart/2005/8/layout/orgChart1"/>
    <dgm:cxn modelId="{EF37F89F-80AC-4A9D-BEB1-24C7763313E2}" type="presParOf" srcId="{20EE690A-AA1B-4844-8673-3FCE97174825}" destId="{4FC5A371-A5D9-4544-BA34-D449BC550602}" srcOrd="1" destOrd="0" presId="urn:microsoft.com/office/officeart/2005/8/layout/orgChart1"/>
    <dgm:cxn modelId="{B1B6BFA7-AA3B-4AFF-90A4-207FB2F09416}" type="presParOf" srcId="{20EE690A-AA1B-4844-8673-3FCE97174825}" destId="{63AC1923-956F-4311-AC5C-6E44784E961D}" srcOrd="2" destOrd="0" presId="urn:microsoft.com/office/officeart/2005/8/layout/orgChart1"/>
    <dgm:cxn modelId="{F40740B7-8D0D-4206-963E-627C49148183}" type="presParOf" srcId="{D909C4A9-B235-4B87-9566-903EB2D5ADF3}" destId="{973F75E6-3FCF-480A-8111-D37A44C83236}" srcOrd="2" destOrd="0" presId="urn:microsoft.com/office/officeart/2005/8/layout/orgChart1"/>
    <dgm:cxn modelId="{06A4CB68-0CC6-4140-AC31-81BF49B81380}" type="presParOf" srcId="{D909C4A9-B235-4B87-9566-903EB2D5ADF3}" destId="{BB66D245-B151-43F5-BD42-A00C20D23725}" srcOrd="3" destOrd="0" presId="urn:microsoft.com/office/officeart/2005/8/layout/orgChart1"/>
    <dgm:cxn modelId="{8BD0F9B6-6B81-43CC-A53E-BE1A6D70BE27}" type="presParOf" srcId="{BB66D245-B151-43F5-BD42-A00C20D23725}" destId="{F3DDB366-951B-43C1-A226-6077ABB481E6}" srcOrd="0" destOrd="0" presId="urn:microsoft.com/office/officeart/2005/8/layout/orgChart1"/>
    <dgm:cxn modelId="{6DC7F865-8538-4F05-9847-4905183122D4}" type="presParOf" srcId="{F3DDB366-951B-43C1-A226-6077ABB481E6}" destId="{9F42C1FB-0EC3-4E76-AA1F-52D14132475B}" srcOrd="0" destOrd="0" presId="urn:microsoft.com/office/officeart/2005/8/layout/orgChart1"/>
    <dgm:cxn modelId="{9BFC7CA3-C575-4E4C-A9B7-1ED6CCDCC904}" type="presParOf" srcId="{F3DDB366-951B-43C1-A226-6077ABB481E6}" destId="{A11E2060-D569-4848-82F5-D476CE8A2651}" srcOrd="1" destOrd="0" presId="urn:microsoft.com/office/officeart/2005/8/layout/orgChart1"/>
    <dgm:cxn modelId="{BE9FDD4B-C09E-4779-9CDA-D5F9C889424D}" type="presParOf" srcId="{BB66D245-B151-43F5-BD42-A00C20D23725}" destId="{6B57F9AA-28BC-4D76-AD97-0A64934D32B3}" srcOrd="1" destOrd="0" presId="urn:microsoft.com/office/officeart/2005/8/layout/orgChart1"/>
    <dgm:cxn modelId="{9458730C-2DDC-4BE4-8455-40B5317E4CE1}" type="presParOf" srcId="{BB66D245-B151-43F5-BD42-A00C20D23725}" destId="{8781E19C-C064-466B-9B8A-624C954E0C24}" srcOrd="2" destOrd="0" presId="urn:microsoft.com/office/officeart/2005/8/layout/orgChart1"/>
    <dgm:cxn modelId="{FA95F63A-B6E8-4C0C-91CA-131B2770FDDC}" type="presParOf" srcId="{D909C4A9-B235-4B87-9566-903EB2D5ADF3}" destId="{826BC0A4-0443-4FE7-8E7A-7F9E470F966A}" srcOrd="4" destOrd="0" presId="urn:microsoft.com/office/officeart/2005/8/layout/orgChart1"/>
    <dgm:cxn modelId="{CA1EAEE1-FAC2-459D-BACE-7371B46B44DC}" type="presParOf" srcId="{D909C4A9-B235-4B87-9566-903EB2D5ADF3}" destId="{02199917-B0FF-4F5A-9AAC-67FD7F4BD56F}" srcOrd="5" destOrd="0" presId="urn:microsoft.com/office/officeart/2005/8/layout/orgChart1"/>
    <dgm:cxn modelId="{0B6DC9CD-7E1B-4EA1-BDA0-AD6E197CDF49}" type="presParOf" srcId="{02199917-B0FF-4F5A-9AAC-67FD7F4BD56F}" destId="{A8CDCFBA-E7D3-432B-A80A-16EF04B79B16}" srcOrd="0" destOrd="0" presId="urn:microsoft.com/office/officeart/2005/8/layout/orgChart1"/>
    <dgm:cxn modelId="{900F49B4-1C1B-461E-9C05-592DFA681D2A}" type="presParOf" srcId="{A8CDCFBA-E7D3-432B-A80A-16EF04B79B16}" destId="{35A51C1E-6EC9-4ECB-BC4A-4C488A6A11F8}" srcOrd="0" destOrd="0" presId="urn:microsoft.com/office/officeart/2005/8/layout/orgChart1"/>
    <dgm:cxn modelId="{69C0D6D6-F4D8-4DA4-A330-A2F5FE8CAD49}" type="presParOf" srcId="{A8CDCFBA-E7D3-432B-A80A-16EF04B79B16}" destId="{E1738B97-584C-4222-ADD2-B1005B2FAC4D}" srcOrd="1" destOrd="0" presId="urn:microsoft.com/office/officeart/2005/8/layout/orgChart1"/>
    <dgm:cxn modelId="{3D4FFF63-C42A-4616-A0DE-E16514D5417D}" type="presParOf" srcId="{02199917-B0FF-4F5A-9AAC-67FD7F4BD56F}" destId="{357DD04B-45AF-483E-972E-05977D98F905}" srcOrd="1" destOrd="0" presId="urn:microsoft.com/office/officeart/2005/8/layout/orgChart1"/>
    <dgm:cxn modelId="{9FE429EF-6A96-4D69-BDC8-D45476D85666}" type="presParOf" srcId="{02199917-B0FF-4F5A-9AAC-67FD7F4BD56F}" destId="{04D23D7B-18FD-47B0-91CD-8908449C7B50}" srcOrd="2" destOrd="0" presId="urn:microsoft.com/office/officeart/2005/8/layout/orgChart1"/>
    <dgm:cxn modelId="{FD69137E-8B32-4D05-B2D8-222A6DADD71E}" type="presParOf" srcId="{6F31DBDE-962B-469F-8B74-ED57B89C63B3}" destId="{9C0827D5-5C4C-42F6-9419-DEB524C775D2}" srcOrd="2" destOrd="0" presId="urn:microsoft.com/office/officeart/2005/8/layout/orgChart1"/>
    <dgm:cxn modelId="{966425E7-8AE8-4F32-BD18-A704C4F6082C}" type="presParOf" srcId="{A4B8381C-D871-4C37-B2FB-A4DCE850847A}" destId="{F6B0F1AB-3E43-41BA-AC97-40C7D2277686}" srcOrd="2" destOrd="0" presId="urn:microsoft.com/office/officeart/2005/8/layout/orgChart1"/>
    <dgm:cxn modelId="{256ED51C-4351-4F36-81B6-C04F4513389F}" type="presParOf" srcId="{86E057B7-55C3-4280-8B9B-DBE9F7653B6E}" destId="{BB233131-4149-48F8-99C7-CD67B30CB3D5}" srcOrd="4" destOrd="0" presId="urn:microsoft.com/office/officeart/2005/8/layout/orgChart1"/>
    <dgm:cxn modelId="{511BBE93-0EDE-4991-9588-0488435F2EE4}" type="presParOf" srcId="{86E057B7-55C3-4280-8B9B-DBE9F7653B6E}" destId="{58D49BE4-520B-46A1-AA79-5AFE612756A5}" srcOrd="5" destOrd="0" presId="urn:microsoft.com/office/officeart/2005/8/layout/orgChart1"/>
    <dgm:cxn modelId="{0A05CFF2-5DB3-4DE2-9FC4-C423CA4AB38F}" type="presParOf" srcId="{58D49BE4-520B-46A1-AA79-5AFE612756A5}" destId="{4F559465-97BA-4877-A60C-4322A6CA12C7}" srcOrd="0" destOrd="0" presId="urn:microsoft.com/office/officeart/2005/8/layout/orgChart1"/>
    <dgm:cxn modelId="{E4DA6D25-ADFB-49DE-BDFF-35E11C594082}" type="presParOf" srcId="{4F559465-97BA-4877-A60C-4322A6CA12C7}" destId="{6596B04E-6961-4314-BDF9-D790F1C3DE40}" srcOrd="0" destOrd="0" presId="urn:microsoft.com/office/officeart/2005/8/layout/orgChart1"/>
    <dgm:cxn modelId="{CD355BA9-8C6D-48A5-B2BE-B439481C61E3}" type="presParOf" srcId="{4F559465-97BA-4877-A60C-4322A6CA12C7}" destId="{11DCF46B-F202-4B6E-8D41-F5B1BD00AFD1}" srcOrd="1" destOrd="0" presId="urn:microsoft.com/office/officeart/2005/8/layout/orgChart1"/>
    <dgm:cxn modelId="{549F4527-DE0E-423D-8D47-716A285F723E}" type="presParOf" srcId="{58D49BE4-520B-46A1-AA79-5AFE612756A5}" destId="{47470A7B-AC71-4740-9A7A-027E9E36B82C}" srcOrd="1" destOrd="0" presId="urn:microsoft.com/office/officeart/2005/8/layout/orgChart1"/>
    <dgm:cxn modelId="{16658949-E420-48C1-B49A-B95E5D31A689}" type="presParOf" srcId="{47470A7B-AC71-4740-9A7A-027E9E36B82C}" destId="{2D73761A-ABE3-447B-9DE4-582FC692D0DE}" srcOrd="0" destOrd="0" presId="urn:microsoft.com/office/officeart/2005/8/layout/orgChart1"/>
    <dgm:cxn modelId="{A5F08026-B72A-41DA-9E09-2BFF88B441C8}" type="presParOf" srcId="{47470A7B-AC71-4740-9A7A-027E9E36B82C}" destId="{A4C249E0-204E-456E-BABF-EA2EBF725EC8}" srcOrd="1" destOrd="0" presId="urn:microsoft.com/office/officeart/2005/8/layout/orgChart1"/>
    <dgm:cxn modelId="{F88390D7-FE39-4786-B03F-269A8E29A4AD}" type="presParOf" srcId="{A4C249E0-204E-456E-BABF-EA2EBF725EC8}" destId="{A911C907-483D-45F6-8DAA-AEABBA70F8C4}" srcOrd="0" destOrd="0" presId="urn:microsoft.com/office/officeart/2005/8/layout/orgChart1"/>
    <dgm:cxn modelId="{0FB60F2B-5F10-4DE7-BF11-1DC166C0DDC6}" type="presParOf" srcId="{A911C907-483D-45F6-8DAA-AEABBA70F8C4}" destId="{C8E875BE-78D2-4665-B717-B67FE79F7B98}" srcOrd="0" destOrd="0" presId="urn:microsoft.com/office/officeart/2005/8/layout/orgChart1"/>
    <dgm:cxn modelId="{5816F1B0-2314-43F9-B391-4C65096C02A9}" type="presParOf" srcId="{A911C907-483D-45F6-8DAA-AEABBA70F8C4}" destId="{A2C1DAF9-1938-4804-84BF-BB8818DCBD06}" srcOrd="1" destOrd="0" presId="urn:microsoft.com/office/officeart/2005/8/layout/orgChart1"/>
    <dgm:cxn modelId="{1533FDAD-D2D5-4EDF-99A4-3C494E481190}" type="presParOf" srcId="{A4C249E0-204E-456E-BABF-EA2EBF725EC8}" destId="{0F1481E5-5A8E-43E3-AB3B-63EFB51E1FB7}" srcOrd="1" destOrd="0" presId="urn:microsoft.com/office/officeart/2005/8/layout/orgChart1"/>
    <dgm:cxn modelId="{82FDB2BD-00CB-493F-BE3B-9B7CF0D65EB2}" type="presParOf" srcId="{A4C249E0-204E-456E-BABF-EA2EBF725EC8}" destId="{A255393A-0643-43C0-93FF-5C887D40AAEF}" srcOrd="2" destOrd="0" presId="urn:microsoft.com/office/officeart/2005/8/layout/orgChart1"/>
    <dgm:cxn modelId="{5D86D1FB-1FBA-4875-B55C-1F26985E933F}" type="presParOf" srcId="{47470A7B-AC71-4740-9A7A-027E9E36B82C}" destId="{BC53407F-AC05-43FF-9BB1-D5E7F259BCC2}" srcOrd="2" destOrd="0" presId="urn:microsoft.com/office/officeart/2005/8/layout/orgChart1"/>
    <dgm:cxn modelId="{F5E1F41D-D2DC-4029-8462-0CC5B62FA2DB}" type="presParOf" srcId="{47470A7B-AC71-4740-9A7A-027E9E36B82C}" destId="{D78DE568-220D-4630-98FE-F80B1D6EC17F}" srcOrd="3" destOrd="0" presId="urn:microsoft.com/office/officeart/2005/8/layout/orgChart1"/>
    <dgm:cxn modelId="{B94B71EB-6EBB-4F58-8DFE-E19B7748DECB}" type="presParOf" srcId="{D78DE568-220D-4630-98FE-F80B1D6EC17F}" destId="{C4973A2D-F1ED-4565-BD4F-408781C8F5E8}" srcOrd="0" destOrd="0" presId="urn:microsoft.com/office/officeart/2005/8/layout/orgChart1"/>
    <dgm:cxn modelId="{C6DEB233-15DC-483E-8AD4-7778259DC959}" type="presParOf" srcId="{C4973A2D-F1ED-4565-BD4F-408781C8F5E8}" destId="{21C8B43F-0682-4249-847D-3843BB02611D}" srcOrd="0" destOrd="0" presId="urn:microsoft.com/office/officeart/2005/8/layout/orgChart1"/>
    <dgm:cxn modelId="{8A6DD2F1-9810-4ADF-9E39-FA1CC01CAF1B}" type="presParOf" srcId="{C4973A2D-F1ED-4565-BD4F-408781C8F5E8}" destId="{70177069-0EB7-4964-ADB2-26A7362F0E95}" srcOrd="1" destOrd="0" presId="urn:microsoft.com/office/officeart/2005/8/layout/orgChart1"/>
    <dgm:cxn modelId="{A26ACE2F-3A12-4BFF-B9AF-6E91385A7434}" type="presParOf" srcId="{D78DE568-220D-4630-98FE-F80B1D6EC17F}" destId="{950F82FF-F379-4CA8-9683-E279E35F80DE}" srcOrd="1" destOrd="0" presId="urn:microsoft.com/office/officeart/2005/8/layout/orgChart1"/>
    <dgm:cxn modelId="{5D1833B9-2652-4855-BAA2-C2A883F45374}" type="presParOf" srcId="{950F82FF-F379-4CA8-9683-E279E35F80DE}" destId="{86DB3536-F5D3-4EFB-95F8-C23773865552}" srcOrd="0" destOrd="0" presId="urn:microsoft.com/office/officeart/2005/8/layout/orgChart1"/>
    <dgm:cxn modelId="{9308117B-A96D-46CC-94E3-B6B0323A3A48}" type="presParOf" srcId="{950F82FF-F379-4CA8-9683-E279E35F80DE}" destId="{F64EF3AA-5A23-4E96-8A8F-3A00548A87F6}" srcOrd="1" destOrd="0" presId="urn:microsoft.com/office/officeart/2005/8/layout/orgChart1"/>
    <dgm:cxn modelId="{4D4E84CE-780A-41CE-8D20-1C5286F2CC3D}" type="presParOf" srcId="{F64EF3AA-5A23-4E96-8A8F-3A00548A87F6}" destId="{E90A2CB6-37E5-42ED-9851-8C87B945A1C7}" srcOrd="0" destOrd="0" presId="urn:microsoft.com/office/officeart/2005/8/layout/orgChart1"/>
    <dgm:cxn modelId="{A3EC484A-607E-4568-BA00-2909438E4313}" type="presParOf" srcId="{E90A2CB6-37E5-42ED-9851-8C87B945A1C7}" destId="{84693AB4-8E4D-4565-A889-F319282A384F}" srcOrd="0" destOrd="0" presId="urn:microsoft.com/office/officeart/2005/8/layout/orgChart1"/>
    <dgm:cxn modelId="{06034520-29CC-4715-948E-D8EC0A3CEA64}" type="presParOf" srcId="{E90A2CB6-37E5-42ED-9851-8C87B945A1C7}" destId="{E448459A-863F-44B7-8856-996FF11CF1A5}" srcOrd="1" destOrd="0" presId="urn:microsoft.com/office/officeart/2005/8/layout/orgChart1"/>
    <dgm:cxn modelId="{80B9F8A8-96CA-4889-AF2F-CBE2C4251370}" type="presParOf" srcId="{F64EF3AA-5A23-4E96-8A8F-3A00548A87F6}" destId="{BE802A08-8FDD-4143-B2A0-9F7B4E6F43E4}" srcOrd="1" destOrd="0" presId="urn:microsoft.com/office/officeart/2005/8/layout/orgChart1"/>
    <dgm:cxn modelId="{687C32F9-001D-4835-A32E-E78160DC121F}" type="presParOf" srcId="{F64EF3AA-5A23-4E96-8A8F-3A00548A87F6}" destId="{418D575B-E45A-49DB-8F7F-66D8D1EAADA3}" srcOrd="2" destOrd="0" presId="urn:microsoft.com/office/officeart/2005/8/layout/orgChart1"/>
    <dgm:cxn modelId="{285D1619-A481-4E30-812F-CB732B915E49}" type="presParOf" srcId="{D78DE568-220D-4630-98FE-F80B1D6EC17F}" destId="{677CF031-FD56-4653-9DF1-AAAF24009DF0}" srcOrd="2" destOrd="0" presId="urn:microsoft.com/office/officeart/2005/8/layout/orgChart1"/>
    <dgm:cxn modelId="{3DEE6E26-90DB-4F6F-BC23-B9B3135FCBE6}" type="presParOf" srcId="{47470A7B-AC71-4740-9A7A-027E9E36B82C}" destId="{B86A6543-946C-402C-853D-42BE72E133C7}" srcOrd="4" destOrd="0" presId="urn:microsoft.com/office/officeart/2005/8/layout/orgChart1"/>
    <dgm:cxn modelId="{5166D547-62B8-42BC-95AB-711239B0CB9E}" type="presParOf" srcId="{47470A7B-AC71-4740-9A7A-027E9E36B82C}" destId="{709C743E-36DC-4E1E-8462-447D35F86C36}" srcOrd="5" destOrd="0" presId="urn:microsoft.com/office/officeart/2005/8/layout/orgChart1"/>
    <dgm:cxn modelId="{5529B694-05BC-4BC3-A1BD-8065369367F7}" type="presParOf" srcId="{709C743E-36DC-4E1E-8462-447D35F86C36}" destId="{C47256F4-EBE9-48D1-A120-738CD7B204B8}" srcOrd="0" destOrd="0" presId="urn:microsoft.com/office/officeart/2005/8/layout/orgChart1"/>
    <dgm:cxn modelId="{315B72DD-F132-4A5A-BBEB-A6DD5F7810BE}" type="presParOf" srcId="{C47256F4-EBE9-48D1-A120-738CD7B204B8}" destId="{243AF07C-3C41-4CDC-81D0-DDE108C422A8}" srcOrd="0" destOrd="0" presId="urn:microsoft.com/office/officeart/2005/8/layout/orgChart1"/>
    <dgm:cxn modelId="{9E39B76C-0994-4B8D-8720-4A47ED8195A3}" type="presParOf" srcId="{C47256F4-EBE9-48D1-A120-738CD7B204B8}" destId="{43756FE8-3935-481D-93BC-FD17815DD90E}" srcOrd="1" destOrd="0" presId="urn:microsoft.com/office/officeart/2005/8/layout/orgChart1"/>
    <dgm:cxn modelId="{430DC76C-3FB2-4CBC-A5C3-791A01F408B0}" type="presParOf" srcId="{709C743E-36DC-4E1E-8462-447D35F86C36}" destId="{E115EE6E-11B2-41BD-9FFB-914E4DA6D017}" srcOrd="1" destOrd="0" presId="urn:microsoft.com/office/officeart/2005/8/layout/orgChart1"/>
    <dgm:cxn modelId="{FA39007E-2BC8-4833-854E-DB274FC4582F}" type="presParOf" srcId="{E115EE6E-11B2-41BD-9FFB-914E4DA6D017}" destId="{7E1BD309-2801-42D5-8C93-8A80DC71B504}" srcOrd="0" destOrd="0" presId="urn:microsoft.com/office/officeart/2005/8/layout/orgChart1"/>
    <dgm:cxn modelId="{30EC7B2B-3E09-4015-AE5B-1F7D93B5F89D}" type="presParOf" srcId="{E115EE6E-11B2-41BD-9FFB-914E4DA6D017}" destId="{EBEA5CD3-4094-4226-BFF1-7EED3E8970FE}" srcOrd="1" destOrd="0" presId="urn:microsoft.com/office/officeart/2005/8/layout/orgChart1"/>
    <dgm:cxn modelId="{61972FCF-2BD9-450C-A644-65C26D52D8F8}" type="presParOf" srcId="{EBEA5CD3-4094-4226-BFF1-7EED3E8970FE}" destId="{F4497ACF-5ACB-4179-BD68-C6ED00545F13}" srcOrd="0" destOrd="0" presId="urn:microsoft.com/office/officeart/2005/8/layout/orgChart1"/>
    <dgm:cxn modelId="{1CB74281-FE53-42E0-B059-EAE25903EABD}" type="presParOf" srcId="{F4497ACF-5ACB-4179-BD68-C6ED00545F13}" destId="{44CBED3A-F023-4D79-A995-5258EA90426E}" srcOrd="0" destOrd="0" presId="urn:microsoft.com/office/officeart/2005/8/layout/orgChart1"/>
    <dgm:cxn modelId="{CADD13CA-5462-4565-9B9C-7DDD22CB6708}" type="presParOf" srcId="{F4497ACF-5ACB-4179-BD68-C6ED00545F13}" destId="{5A92145E-17FF-4AAB-B3EA-A976F9C30D1E}" srcOrd="1" destOrd="0" presId="urn:microsoft.com/office/officeart/2005/8/layout/orgChart1"/>
    <dgm:cxn modelId="{705C6B04-B15B-4728-BDD0-B3C0954526FD}" type="presParOf" srcId="{EBEA5CD3-4094-4226-BFF1-7EED3E8970FE}" destId="{63DAFD58-8C1C-46E8-9BA8-5ED22B7C2D14}" srcOrd="1" destOrd="0" presId="urn:microsoft.com/office/officeart/2005/8/layout/orgChart1"/>
    <dgm:cxn modelId="{5544E419-6B82-4217-AFBF-F2974B4EC330}" type="presParOf" srcId="{EBEA5CD3-4094-4226-BFF1-7EED3E8970FE}" destId="{1C719AA5-BBAE-48F6-8820-7B261EE86BF0}" srcOrd="2" destOrd="0" presId="urn:microsoft.com/office/officeart/2005/8/layout/orgChart1"/>
    <dgm:cxn modelId="{3787C8FF-6B77-483B-ABC2-1C876F6B7A94}" type="presParOf" srcId="{E115EE6E-11B2-41BD-9FFB-914E4DA6D017}" destId="{68E0FD00-92B1-4D92-AF4F-82E4A2C31D0F}" srcOrd="2" destOrd="0" presId="urn:microsoft.com/office/officeart/2005/8/layout/orgChart1"/>
    <dgm:cxn modelId="{60B66EE0-26C8-49C0-99F5-C8D2AECAE7E9}" type="presParOf" srcId="{E115EE6E-11B2-41BD-9FFB-914E4DA6D017}" destId="{186F6DD1-8CA8-4F19-BA9C-C5A8AA65C19C}" srcOrd="3" destOrd="0" presId="urn:microsoft.com/office/officeart/2005/8/layout/orgChart1"/>
    <dgm:cxn modelId="{92BAF533-0643-4277-B62C-548C6E9C4F43}" type="presParOf" srcId="{186F6DD1-8CA8-4F19-BA9C-C5A8AA65C19C}" destId="{3BDDBD2B-DC32-4F1E-BBC1-C78CBDCCF263}" srcOrd="0" destOrd="0" presId="urn:microsoft.com/office/officeart/2005/8/layout/orgChart1"/>
    <dgm:cxn modelId="{3B6E4713-28D6-4E29-8EC6-312C31B43F65}" type="presParOf" srcId="{3BDDBD2B-DC32-4F1E-BBC1-C78CBDCCF263}" destId="{12C8BDDA-2319-4A1D-AE76-8CFD91907047}" srcOrd="0" destOrd="0" presId="urn:microsoft.com/office/officeart/2005/8/layout/orgChart1"/>
    <dgm:cxn modelId="{A4E12A8E-171C-4238-88CC-55C60FBF77EF}" type="presParOf" srcId="{3BDDBD2B-DC32-4F1E-BBC1-C78CBDCCF263}" destId="{F31DF1A7-CD86-49D4-BCB1-25383E3E33C7}" srcOrd="1" destOrd="0" presId="urn:microsoft.com/office/officeart/2005/8/layout/orgChart1"/>
    <dgm:cxn modelId="{F1D750C1-5FEC-4443-A2F6-8616C19E0D65}" type="presParOf" srcId="{186F6DD1-8CA8-4F19-BA9C-C5A8AA65C19C}" destId="{1A71BF1C-0D31-45A5-A186-3DC6301F25F2}" srcOrd="1" destOrd="0" presId="urn:microsoft.com/office/officeart/2005/8/layout/orgChart1"/>
    <dgm:cxn modelId="{C3338856-ECBD-4020-BD82-98BDCD329418}" type="presParOf" srcId="{186F6DD1-8CA8-4F19-BA9C-C5A8AA65C19C}" destId="{0083209A-0363-41FB-A398-D6380E5256CC}" srcOrd="2" destOrd="0" presId="urn:microsoft.com/office/officeart/2005/8/layout/orgChart1"/>
    <dgm:cxn modelId="{6308251A-0290-4339-8763-968D18DE5338}" type="presParOf" srcId="{E115EE6E-11B2-41BD-9FFB-914E4DA6D017}" destId="{069ED1E0-4958-4F9D-9894-F59544ED4CA5}" srcOrd="4" destOrd="0" presId="urn:microsoft.com/office/officeart/2005/8/layout/orgChart1"/>
    <dgm:cxn modelId="{BF2009EC-64DB-4973-B2E4-CE007BE000E4}" type="presParOf" srcId="{E115EE6E-11B2-41BD-9FFB-914E4DA6D017}" destId="{56E39DBB-FF80-436D-B8E6-E2A96A9DFA6C}" srcOrd="5" destOrd="0" presId="urn:microsoft.com/office/officeart/2005/8/layout/orgChart1"/>
    <dgm:cxn modelId="{EAE68116-6EB9-4E65-8A42-338FE6259CBB}" type="presParOf" srcId="{56E39DBB-FF80-436D-B8E6-E2A96A9DFA6C}" destId="{4F3DF726-ED37-446E-9483-3CA8FE9A4ED0}" srcOrd="0" destOrd="0" presId="urn:microsoft.com/office/officeart/2005/8/layout/orgChart1"/>
    <dgm:cxn modelId="{F14DA80D-75F9-418C-A292-758177194AEC}" type="presParOf" srcId="{4F3DF726-ED37-446E-9483-3CA8FE9A4ED0}" destId="{1D7BE6C5-B8F1-4E4F-9CFC-6C6E5A326DD6}" srcOrd="0" destOrd="0" presId="urn:microsoft.com/office/officeart/2005/8/layout/orgChart1"/>
    <dgm:cxn modelId="{EE16A5B8-0D29-4742-828A-1F9519DFC000}" type="presParOf" srcId="{4F3DF726-ED37-446E-9483-3CA8FE9A4ED0}" destId="{2AF63498-193E-46F5-9364-8D6CB5387A38}" srcOrd="1" destOrd="0" presId="urn:microsoft.com/office/officeart/2005/8/layout/orgChart1"/>
    <dgm:cxn modelId="{5AB2C381-3D8C-474B-BFA6-385D15168175}" type="presParOf" srcId="{56E39DBB-FF80-436D-B8E6-E2A96A9DFA6C}" destId="{6697E14D-F82D-4802-8CF3-1F8899CB9BA1}" srcOrd="1" destOrd="0" presId="urn:microsoft.com/office/officeart/2005/8/layout/orgChart1"/>
    <dgm:cxn modelId="{0B41E515-2821-4401-9C31-AB45155A3F59}" type="presParOf" srcId="{56E39DBB-FF80-436D-B8E6-E2A96A9DFA6C}" destId="{565FEAEA-6573-43B2-A3C4-2DB71A0DBDFC}" srcOrd="2" destOrd="0" presId="urn:microsoft.com/office/officeart/2005/8/layout/orgChart1"/>
    <dgm:cxn modelId="{18807DB0-B8B3-4D5F-9D72-9C7933E74D53}" type="presParOf" srcId="{E115EE6E-11B2-41BD-9FFB-914E4DA6D017}" destId="{3238917F-D2C3-4AD7-A84E-DCB9518D8F0E}" srcOrd="6" destOrd="0" presId="urn:microsoft.com/office/officeart/2005/8/layout/orgChart1"/>
    <dgm:cxn modelId="{8F3F785A-3CDD-4C32-B64E-46B92FA01B49}" type="presParOf" srcId="{E115EE6E-11B2-41BD-9FFB-914E4DA6D017}" destId="{77B8ADD6-3908-4E38-A083-D575A43C1926}" srcOrd="7" destOrd="0" presId="urn:microsoft.com/office/officeart/2005/8/layout/orgChart1"/>
    <dgm:cxn modelId="{14262A49-BC3C-41BC-A315-A3EBB61B8006}" type="presParOf" srcId="{77B8ADD6-3908-4E38-A083-D575A43C1926}" destId="{306C693E-211E-4D5C-BD0F-8B624D9143D6}" srcOrd="0" destOrd="0" presId="urn:microsoft.com/office/officeart/2005/8/layout/orgChart1"/>
    <dgm:cxn modelId="{15B271C3-5307-4E84-AC6E-10EC49DA7515}" type="presParOf" srcId="{306C693E-211E-4D5C-BD0F-8B624D9143D6}" destId="{E77C1913-04B7-4E45-A065-308CEDC6F71F}" srcOrd="0" destOrd="0" presId="urn:microsoft.com/office/officeart/2005/8/layout/orgChart1"/>
    <dgm:cxn modelId="{CC8298CD-3031-4FFA-9F2F-B19996D54A57}" type="presParOf" srcId="{306C693E-211E-4D5C-BD0F-8B624D9143D6}" destId="{E73938ED-C09E-41DE-A47B-7BCF2D47D7DE}" srcOrd="1" destOrd="0" presId="urn:microsoft.com/office/officeart/2005/8/layout/orgChart1"/>
    <dgm:cxn modelId="{A809CF66-2F3B-4D5C-924E-8DF7B6F2B901}" type="presParOf" srcId="{77B8ADD6-3908-4E38-A083-D575A43C1926}" destId="{4CBFF416-99D2-4FE5-9E06-AC3BE63F4BFE}" srcOrd="1" destOrd="0" presId="urn:microsoft.com/office/officeart/2005/8/layout/orgChart1"/>
    <dgm:cxn modelId="{5B8A32DF-3B3D-4803-90F4-3966A689D25D}" type="presParOf" srcId="{77B8ADD6-3908-4E38-A083-D575A43C1926}" destId="{3F52ADCD-59D0-462A-85C0-DEF94910797F}" srcOrd="2" destOrd="0" presId="urn:microsoft.com/office/officeart/2005/8/layout/orgChart1"/>
    <dgm:cxn modelId="{6F50D74F-C94B-4310-B081-51962B610146}" type="presParOf" srcId="{709C743E-36DC-4E1E-8462-447D35F86C36}" destId="{0E4F2424-9246-4891-B2F4-069AF68CD166}" srcOrd="2" destOrd="0" presId="urn:microsoft.com/office/officeart/2005/8/layout/orgChart1"/>
    <dgm:cxn modelId="{9160CCE8-98F8-4362-8DD4-406E6BBC90D9}" type="presParOf" srcId="{47470A7B-AC71-4740-9A7A-027E9E36B82C}" destId="{B1FFBB3E-63E0-4850-B5A2-D2580CF16508}" srcOrd="6" destOrd="0" presId="urn:microsoft.com/office/officeart/2005/8/layout/orgChart1"/>
    <dgm:cxn modelId="{06135C74-CE67-4F08-B3DC-0DCC8B14FAB4}" type="presParOf" srcId="{47470A7B-AC71-4740-9A7A-027E9E36B82C}" destId="{5ACF857E-B7AD-46B4-8F45-CC8A2EB53B44}" srcOrd="7" destOrd="0" presId="urn:microsoft.com/office/officeart/2005/8/layout/orgChart1"/>
    <dgm:cxn modelId="{E6FC57D4-A6CF-4617-811F-045B2763F611}" type="presParOf" srcId="{5ACF857E-B7AD-46B4-8F45-CC8A2EB53B44}" destId="{28CC34E4-8971-461E-BA66-815EA7865A77}" srcOrd="0" destOrd="0" presId="urn:microsoft.com/office/officeart/2005/8/layout/orgChart1"/>
    <dgm:cxn modelId="{5D9684F6-D57E-4601-A2A8-74B75DAA1CFF}" type="presParOf" srcId="{28CC34E4-8971-461E-BA66-815EA7865A77}" destId="{F29CD9FD-F417-4A48-979B-2D2FDD947FAA}" srcOrd="0" destOrd="0" presId="urn:microsoft.com/office/officeart/2005/8/layout/orgChart1"/>
    <dgm:cxn modelId="{AF921DCB-AC1C-484E-A609-0067086E4ECD}" type="presParOf" srcId="{28CC34E4-8971-461E-BA66-815EA7865A77}" destId="{654E03E0-D1D0-4F3B-92BD-BE62CBB9ED98}" srcOrd="1" destOrd="0" presId="urn:microsoft.com/office/officeart/2005/8/layout/orgChart1"/>
    <dgm:cxn modelId="{68C2BFDB-E710-4195-92C0-CFC04262898B}" type="presParOf" srcId="{5ACF857E-B7AD-46B4-8F45-CC8A2EB53B44}" destId="{32F78022-26E6-42A3-919F-1971518922A3}" srcOrd="1" destOrd="0" presId="urn:microsoft.com/office/officeart/2005/8/layout/orgChart1"/>
    <dgm:cxn modelId="{9315DBE6-BD4A-4D12-8C31-1EFB72993885}" type="presParOf" srcId="{5ACF857E-B7AD-46B4-8F45-CC8A2EB53B44}" destId="{C21DF9A0-ADDC-4FF6-BFD1-F9E839633838}" srcOrd="2" destOrd="0" presId="urn:microsoft.com/office/officeart/2005/8/layout/orgChart1"/>
    <dgm:cxn modelId="{C3B96BF9-77DB-43D8-9A92-0E192E7BD77E}" type="presParOf" srcId="{58D49BE4-520B-46A1-AA79-5AFE612756A5}" destId="{BAF6E7FC-92DA-4127-A1D1-CE1218B6340B}" srcOrd="2" destOrd="0" presId="urn:microsoft.com/office/officeart/2005/8/layout/orgChart1"/>
    <dgm:cxn modelId="{22D0F086-79A0-4399-91F8-B02CE2C1D33B}" type="presParOf" srcId="{86E057B7-55C3-4280-8B9B-DBE9F7653B6E}" destId="{42193AC8-2680-4BD5-8520-00C23E5D76E6}" srcOrd="6" destOrd="0" presId="urn:microsoft.com/office/officeart/2005/8/layout/orgChart1"/>
    <dgm:cxn modelId="{40BF6DFE-40C5-4E72-BB14-1F7FC7FC2A9F}" type="presParOf" srcId="{86E057B7-55C3-4280-8B9B-DBE9F7653B6E}" destId="{21122DAF-AAC1-43B6-9974-3C794A009A26}" srcOrd="7" destOrd="0" presId="urn:microsoft.com/office/officeart/2005/8/layout/orgChart1"/>
    <dgm:cxn modelId="{06BEE403-D460-45A9-8107-56643D3B7D11}" type="presParOf" srcId="{21122DAF-AAC1-43B6-9974-3C794A009A26}" destId="{028B98FF-C3B4-4AEA-9C8D-582B5719C465}" srcOrd="0" destOrd="0" presId="urn:microsoft.com/office/officeart/2005/8/layout/orgChart1"/>
    <dgm:cxn modelId="{0DE6E096-3BB1-4AAC-8CD3-67FF9B30F9CE}" type="presParOf" srcId="{028B98FF-C3B4-4AEA-9C8D-582B5719C465}" destId="{0F21DEBC-6230-4ABC-B013-96B027946498}" srcOrd="0" destOrd="0" presId="urn:microsoft.com/office/officeart/2005/8/layout/orgChart1"/>
    <dgm:cxn modelId="{CD855256-EA2A-4C12-AEF3-5D3780D5825D}" type="presParOf" srcId="{028B98FF-C3B4-4AEA-9C8D-582B5719C465}" destId="{644700D4-15F7-4C8C-B6C7-BCE00DEAE908}" srcOrd="1" destOrd="0" presId="urn:microsoft.com/office/officeart/2005/8/layout/orgChart1"/>
    <dgm:cxn modelId="{D2C8DCBC-0BF9-47AB-B510-852D38171C1B}" type="presParOf" srcId="{21122DAF-AAC1-43B6-9974-3C794A009A26}" destId="{7A767924-7A3C-4EBC-BB4F-0B620277CEB8}" srcOrd="1" destOrd="0" presId="urn:microsoft.com/office/officeart/2005/8/layout/orgChart1"/>
    <dgm:cxn modelId="{73C956DE-8185-4094-97BF-52316E25FFAC}" type="presParOf" srcId="{21122DAF-AAC1-43B6-9974-3C794A009A26}" destId="{63AD39BD-14D4-43EB-A9A1-21B19954B10F}" srcOrd="2" destOrd="0" presId="urn:microsoft.com/office/officeart/2005/8/layout/orgChart1"/>
    <dgm:cxn modelId="{817E7FDC-E3AB-4211-B313-5F62BFBACC2A}" type="presParOf" srcId="{B3A96960-330A-4A47-A1FD-A2BE035B9DA8}" destId="{B313785D-89A4-48D0-B4B6-9DF0D1189F72}" srcOrd="2" destOrd="0" presId="urn:microsoft.com/office/officeart/2005/8/layout/orgChart1"/>
    <dgm:cxn modelId="{899D22EE-6D7A-4CD6-9509-059939A652B3}" type="presParOf" srcId="{B07D576E-AA80-4978-9022-C6F792FF05F0}" destId="{9AFB221E-8644-44B4-95D9-C215CE98DDB1}" srcOrd="1" destOrd="0" presId="urn:microsoft.com/office/officeart/2005/8/layout/orgChart1"/>
    <dgm:cxn modelId="{175728C7-F732-4FDD-AA27-1D9033E03B6B}" type="presParOf" srcId="{9AFB221E-8644-44B4-95D9-C215CE98DDB1}" destId="{342788B8-8AD9-4126-8682-020B22F1EC81}" srcOrd="0" destOrd="0" presId="urn:microsoft.com/office/officeart/2005/8/layout/orgChart1"/>
    <dgm:cxn modelId="{DADDCB84-1D66-441C-8613-F8810DABB8D6}" type="presParOf" srcId="{342788B8-8AD9-4126-8682-020B22F1EC81}" destId="{6E76ACF7-2C93-4AF1-8994-DE655E466D94}" srcOrd="0" destOrd="0" presId="urn:microsoft.com/office/officeart/2005/8/layout/orgChart1"/>
    <dgm:cxn modelId="{6D83B45C-305E-4866-8551-D4832E37516A}" type="presParOf" srcId="{342788B8-8AD9-4126-8682-020B22F1EC81}" destId="{277C689C-F747-4F86-BAAA-E9865E418158}" srcOrd="1" destOrd="0" presId="urn:microsoft.com/office/officeart/2005/8/layout/orgChart1"/>
    <dgm:cxn modelId="{F78E44AF-8B85-4D92-895D-707A2D0A6753}" type="presParOf" srcId="{9AFB221E-8644-44B4-95D9-C215CE98DDB1}" destId="{7A673FCE-6BDE-4088-8122-C59C9DA218B7}" srcOrd="1" destOrd="0" presId="urn:microsoft.com/office/officeart/2005/8/layout/orgChart1"/>
    <dgm:cxn modelId="{837D502B-C78F-4D37-80F6-152031963B69}" type="presParOf" srcId="{9AFB221E-8644-44B4-95D9-C215CE98DDB1}" destId="{18286D9F-8279-4E79-B703-33779D8005BF}" srcOrd="2" destOrd="0" presId="urn:microsoft.com/office/officeart/2005/8/layout/orgChart1"/>
  </dgm:cxnLst>
  <dgm:bg>
    <a:effectLst>
      <a:innerShdw blurRad="63500" dist="50800" dir="108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B47225-35A8-4C69-9582-54AD8CD2BDED}" type="doc">
      <dgm:prSet loTypeId="urn:microsoft.com/office/officeart/2005/8/layout/equation1" loCatId="process" qsTypeId="urn:microsoft.com/office/officeart/2005/8/quickstyle/simple1" qsCatId="simple" csTypeId="urn:microsoft.com/office/officeart/2005/8/colors/colorful2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</dgm:pt>
    <dgm:pt modelId="{2E468757-ECD5-4942-ACA6-804BC11D0E2D}">
      <dgm:prSet phldrT="[Text]" custT="1"/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pPr rtl="1"/>
          <a:r>
            <a:rPr lang="fa-IR" sz="2000" dirty="0" smtClean="0">
              <a:solidFill>
                <a:srgbClr val="002060"/>
              </a:solidFill>
              <a:cs typeface="B Titr" panose="00000700000000000000" pitchFamily="2" charset="-78"/>
            </a:rPr>
            <a:t>تدبیر</a:t>
          </a:r>
          <a:endParaRPr lang="fa-IR" sz="2000" dirty="0">
            <a:solidFill>
              <a:srgbClr val="002060"/>
            </a:solidFill>
            <a:cs typeface="B Titr" panose="00000700000000000000" pitchFamily="2" charset="-78"/>
          </a:endParaRPr>
        </a:p>
      </dgm:t>
    </dgm:pt>
    <dgm:pt modelId="{C1A46F18-708A-4BAC-8E46-160BF754584A}" type="parTrans" cxnId="{9F65C200-15D5-4C82-9870-5EAD8D546B43}">
      <dgm:prSet/>
      <dgm:spPr/>
      <dgm:t>
        <a:bodyPr/>
        <a:lstStyle/>
        <a:p>
          <a:pPr rtl="1"/>
          <a:endParaRPr lang="fa-IR"/>
        </a:p>
      </dgm:t>
    </dgm:pt>
    <dgm:pt modelId="{7547BA0C-B378-4FA1-9FE9-024E9D005D76}" type="sibTrans" cxnId="{9F65C200-15D5-4C82-9870-5EAD8D546B43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pPr rtl="1"/>
          <a:endParaRPr lang="fa-IR"/>
        </a:p>
      </dgm:t>
    </dgm:pt>
    <dgm:pt modelId="{CA74BDBE-D89D-428E-B1B8-63E49127977B}">
      <dgm:prSet phldrT="[Text]" custT="1"/>
      <dgm:spPr>
        <a:solidFill>
          <a:srgbClr val="CCFFC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pPr rtl="1"/>
          <a:r>
            <a:rPr lang="fa-IR" sz="2000" dirty="0" smtClean="0">
              <a:solidFill>
                <a:srgbClr val="002060"/>
              </a:solidFill>
              <a:cs typeface="B Titr" panose="00000700000000000000" pitchFamily="2" charset="-78"/>
            </a:rPr>
            <a:t>وقت گذاری</a:t>
          </a:r>
          <a:endParaRPr lang="fa-IR" sz="2000" dirty="0">
            <a:solidFill>
              <a:srgbClr val="002060"/>
            </a:solidFill>
            <a:cs typeface="B Titr" panose="00000700000000000000" pitchFamily="2" charset="-78"/>
          </a:endParaRPr>
        </a:p>
      </dgm:t>
    </dgm:pt>
    <dgm:pt modelId="{E4BED49F-3BD0-4841-B9D5-3F706D3B0444}" type="parTrans" cxnId="{1E6883C0-2984-4FB5-ABCE-A3CFCF10C156}">
      <dgm:prSet/>
      <dgm:spPr/>
      <dgm:t>
        <a:bodyPr/>
        <a:lstStyle/>
        <a:p>
          <a:pPr rtl="1"/>
          <a:endParaRPr lang="fa-IR"/>
        </a:p>
      </dgm:t>
    </dgm:pt>
    <dgm:pt modelId="{3E0526A5-CF40-47AF-8C62-610B1274B7B2}" type="sibTrans" cxnId="{1E6883C0-2984-4FB5-ABCE-A3CFCF10C156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pPr rtl="1"/>
          <a:endParaRPr lang="fa-IR"/>
        </a:p>
      </dgm:t>
    </dgm:pt>
    <dgm:pt modelId="{93536B9B-21EF-4817-8521-02E6ABB4B835}">
      <dgm:prSet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pPr rtl="1"/>
          <a:r>
            <a:rPr lang="fa-IR" sz="2000" dirty="0" smtClean="0">
              <a:solidFill>
                <a:srgbClr val="002060"/>
              </a:solidFill>
              <a:cs typeface="B Titr" panose="00000700000000000000" pitchFamily="2" charset="-78"/>
            </a:rPr>
            <a:t>صبوری</a:t>
          </a:r>
          <a:endParaRPr lang="fa-IR" sz="2000" dirty="0">
            <a:solidFill>
              <a:srgbClr val="002060"/>
            </a:solidFill>
            <a:cs typeface="B Titr" panose="00000700000000000000" pitchFamily="2" charset="-78"/>
          </a:endParaRPr>
        </a:p>
      </dgm:t>
    </dgm:pt>
    <dgm:pt modelId="{109A1A57-DBCD-41F9-A3B5-2645CADEAA8F}" type="parTrans" cxnId="{446824D3-367A-4603-8086-D84632B407BC}">
      <dgm:prSet/>
      <dgm:spPr/>
      <dgm:t>
        <a:bodyPr/>
        <a:lstStyle/>
        <a:p>
          <a:pPr rtl="1"/>
          <a:endParaRPr lang="fa-IR"/>
        </a:p>
      </dgm:t>
    </dgm:pt>
    <dgm:pt modelId="{E4238594-0F3B-4C67-B6EB-432D230BD143}" type="sibTrans" cxnId="{446824D3-367A-4603-8086-D84632B407BC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pPr rtl="1"/>
          <a:endParaRPr lang="fa-IR"/>
        </a:p>
      </dgm:t>
    </dgm:pt>
    <dgm:pt modelId="{51EDEA81-5B3E-4412-87F1-808D6789319A}">
      <dgm:prSet phldrT="[Text]" custT="1"/>
      <dgm:spPr>
        <a:solidFill>
          <a:srgbClr val="FFCC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pPr rtl="1"/>
          <a:r>
            <a:rPr lang="fa-IR" sz="2000" dirty="0" smtClean="0">
              <a:solidFill>
                <a:srgbClr val="002060"/>
              </a:solidFill>
              <a:cs typeface="B Titr" panose="00000700000000000000" pitchFamily="2" charset="-78"/>
            </a:rPr>
            <a:t>ثمربخشی</a:t>
          </a:r>
          <a:endParaRPr lang="fa-IR" sz="2000" dirty="0">
            <a:solidFill>
              <a:srgbClr val="002060"/>
            </a:solidFill>
            <a:cs typeface="B Titr" panose="00000700000000000000" pitchFamily="2" charset="-78"/>
          </a:endParaRPr>
        </a:p>
      </dgm:t>
    </dgm:pt>
    <dgm:pt modelId="{01E456C7-8EBD-48C9-9D5A-88DEB9153E49}" type="sibTrans" cxnId="{234C4573-6497-41E9-9E70-D90116B9A0B6}">
      <dgm:prSet/>
      <dgm:spPr/>
      <dgm:t>
        <a:bodyPr/>
        <a:lstStyle/>
        <a:p>
          <a:pPr rtl="1"/>
          <a:endParaRPr lang="fa-IR"/>
        </a:p>
      </dgm:t>
    </dgm:pt>
    <dgm:pt modelId="{19CE2399-4230-4E66-ADD4-95F8BF945594}" type="parTrans" cxnId="{234C4573-6497-41E9-9E70-D90116B9A0B6}">
      <dgm:prSet/>
      <dgm:spPr/>
      <dgm:t>
        <a:bodyPr/>
        <a:lstStyle/>
        <a:p>
          <a:pPr rtl="1"/>
          <a:endParaRPr lang="fa-IR"/>
        </a:p>
      </dgm:t>
    </dgm:pt>
    <dgm:pt modelId="{36A0C09A-DE09-40F5-9F8B-5AFF79AD3C76}">
      <dgm:prSet custT="1"/>
      <dgm:spPr>
        <a:solidFill>
          <a:srgbClr val="FFC5F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fa-IR" sz="2000" dirty="0" smtClean="0">
              <a:solidFill>
                <a:srgbClr val="002060"/>
              </a:solidFill>
              <a:cs typeface="B Titr" panose="00000700000000000000" pitchFamily="2" charset="-78"/>
            </a:rPr>
            <a:t>توسّل</a:t>
          </a:r>
          <a:endParaRPr lang="en-US" sz="2000" dirty="0">
            <a:solidFill>
              <a:srgbClr val="002060"/>
            </a:solidFill>
            <a:cs typeface="B Titr" panose="00000700000000000000" pitchFamily="2" charset="-78"/>
          </a:endParaRPr>
        </a:p>
      </dgm:t>
    </dgm:pt>
    <dgm:pt modelId="{33467C11-B8E2-4733-BD8C-85FBB967BC3A}" type="parTrans" cxnId="{E10289C8-D4C3-4877-809E-4CF1BB912106}">
      <dgm:prSet/>
      <dgm:spPr/>
      <dgm:t>
        <a:bodyPr/>
        <a:lstStyle/>
        <a:p>
          <a:endParaRPr lang="en-US"/>
        </a:p>
      </dgm:t>
    </dgm:pt>
    <dgm:pt modelId="{1216C558-B7C0-4F97-8609-42E0C8ED48F8}" type="sibTrans" cxnId="{E10289C8-D4C3-4877-809E-4CF1BB912106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B2F9579B-E44A-498D-A40A-D0BAB930A182}" type="pres">
      <dgm:prSet presAssocID="{B9B47225-35A8-4C69-9582-54AD8CD2BDED}" presName="linearFlow" presStyleCnt="0">
        <dgm:presLayoutVars>
          <dgm:dir val="rev"/>
          <dgm:resizeHandles val="exact"/>
        </dgm:presLayoutVars>
      </dgm:prSet>
      <dgm:spPr/>
    </dgm:pt>
    <dgm:pt modelId="{156BE242-E07D-496F-B54D-B285636AFB34}" type="pres">
      <dgm:prSet presAssocID="{36A0C09A-DE09-40F5-9F8B-5AFF79AD3C76}" presName="node" presStyleLbl="node1" presStyleIdx="0" presStyleCnt="5" custScaleX="144032" custScaleY="124455" custLinFactNeighborX="-3901" custLinFactNeighborY="10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F8F330-5CCE-4911-AE65-2753C108F1F7}" type="pres">
      <dgm:prSet presAssocID="{1216C558-B7C0-4F97-8609-42E0C8ED48F8}" presName="spacerL" presStyleCnt="0"/>
      <dgm:spPr/>
    </dgm:pt>
    <dgm:pt modelId="{EA6F29E0-6381-4A42-A801-840A0579A164}" type="pres">
      <dgm:prSet presAssocID="{1216C558-B7C0-4F97-8609-42E0C8ED48F8}" presName="sibTrans" presStyleLbl="sibTrans2D1" presStyleIdx="0" presStyleCnt="4"/>
      <dgm:spPr/>
      <dgm:t>
        <a:bodyPr/>
        <a:lstStyle/>
        <a:p>
          <a:endParaRPr lang="en-US"/>
        </a:p>
      </dgm:t>
    </dgm:pt>
    <dgm:pt modelId="{E7CA901F-5E93-4502-801F-EB3A311902E6}" type="pres">
      <dgm:prSet presAssocID="{1216C558-B7C0-4F97-8609-42E0C8ED48F8}" presName="spacerR" presStyleCnt="0"/>
      <dgm:spPr/>
    </dgm:pt>
    <dgm:pt modelId="{9470D2BF-8BE8-4EBD-B326-0191F00F742B}" type="pres">
      <dgm:prSet presAssocID="{2E468757-ECD5-4942-ACA6-804BC11D0E2D}" presName="node" presStyleLbl="node1" presStyleIdx="1" presStyleCnt="5" custScaleX="148326" custScaleY="14933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05A129E-674C-485D-A73C-FD5FFBC7035D}" type="pres">
      <dgm:prSet presAssocID="{7547BA0C-B378-4FA1-9FE9-024E9D005D76}" presName="spacerL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ABE62730-2ABB-401D-A927-52CC1676D6C8}" type="pres">
      <dgm:prSet presAssocID="{7547BA0C-B378-4FA1-9FE9-024E9D005D76}" presName="sibTrans" presStyleLbl="sibTrans2D1" presStyleIdx="1" presStyleCnt="4"/>
      <dgm:spPr/>
      <dgm:t>
        <a:bodyPr/>
        <a:lstStyle/>
        <a:p>
          <a:pPr rtl="1"/>
          <a:endParaRPr lang="fa-IR"/>
        </a:p>
      </dgm:t>
    </dgm:pt>
    <dgm:pt modelId="{56D1F718-4E7E-4FCF-97A6-3DC32CBDA433}" type="pres">
      <dgm:prSet presAssocID="{7547BA0C-B378-4FA1-9FE9-024E9D005D76}" presName="spacerR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C00EE0EC-5867-4607-AEAE-8EBAEFB0CF37}" type="pres">
      <dgm:prSet presAssocID="{CA74BDBE-D89D-428E-B1B8-63E49127977B}" presName="node" presStyleLbl="node1" presStyleIdx="2" presStyleCnt="5" custScaleX="174797" custScaleY="17343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9DF621D-142D-4B0C-8506-930709FDF214}" type="pres">
      <dgm:prSet presAssocID="{3E0526A5-CF40-47AF-8C62-610B1274B7B2}" presName="spacerL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7166AE39-CEBD-45B9-A093-B1FF1DE5FD20}" type="pres">
      <dgm:prSet presAssocID="{3E0526A5-CF40-47AF-8C62-610B1274B7B2}" presName="sibTrans" presStyleLbl="sibTrans2D1" presStyleIdx="2" presStyleCnt="4"/>
      <dgm:spPr/>
      <dgm:t>
        <a:bodyPr/>
        <a:lstStyle/>
        <a:p>
          <a:pPr rtl="1"/>
          <a:endParaRPr lang="fa-IR"/>
        </a:p>
      </dgm:t>
    </dgm:pt>
    <dgm:pt modelId="{3DF69ADC-2F9B-4352-842F-6ADE52F03721}" type="pres">
      <dgm:prSet presAssocID="{3E0526A5-CF40-47AF-8C62-610B1274B7B2}" presName="spacerR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221AE83D-6E4E-4B9C-BB66-66890DF2825C}" type="pres">
      <dgm:prSet presAssocID="{93536B9B-21EF-4817-8521-02E6ABB4B835}" presName="node" presStyleLbl="node1" presStyleIdx="3" presStyleCnt="5" custScaleX="158253" custScaleY="16104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9FCD1C91-B9AC-4AA0-84A5-63E352C340C9}" type="pres">
      <dgm:prSet presAssocID="{E4238594-0F3B-4C67-B6EB-432D230BD143}" presName="spacerL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50E252B8-F31C-4F9A-92F0-0A8883FBEC78}" type="pres">
      <dgm:prSet presAssocID="{E4238594-0F3B-4C67-B6EB-432D230BD143}" presName="sibTrans" presStyleLbl="sibTrans2D1" presStyleIdx="3" presStyleCnt="4" custFlipVert="1" custScaleX="109087" custScaleY="76441"/>
      <dgm:spPr/>
      <dgm:t>
        <a:bodyPr/>
        <a:lstStyle/>
        <a:p>
          <a:pPr rtl="1"/>
          <a:endParaRPr lang="fa-IR"/>
        </a:p>
      </dgm:t>
    </dgm:pt>
    <dgm:pt modelId="{E7EE67B5-4616-4D7C-B4D6-04008FFD75D1}" type="pres">
      <dgm:prSet presAssocID="{E4238594-0F3B-4C67-B6EB-432D230BD143}" presName="spacerR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8A3A7716-A877-4402-82BC-E4FB90A9D669}" type="pres">
      <dgm:prSet presAssocID="{51EDEA81-5B3E-4412-87F1-808D6789319A}" presName="node" presStyleLbl="node1" presStyleIdx="4" presStyleCnt="5" custScaleX="200626" custScaleY="19500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6D2B1BC4-2BCB-4BDD-845D-2DFAAEE0FB33}" type="presOf" srcId="{B9B47225-35A8-4C69-9582-54AD8CD2BDED}" destId="{B2F9579B-E44A-498D-A40A-D0BAB930A182}" srcOrd="0" destOrd="0" presId="urn:microsoft.com/office/officeart/2005/8/layout/equation1"/>
    <dgm:cxn modelId="{234C4573-6497-41E9-9E70-D90116B9A0B6}" srcId="{B9B47225-35A8-4C69-9582-54AD8CD2BDED}" destId="{51EDEA81-5B3E-4412-87F1-808D6789319A}" srcOrd="4" destOrd="0" parTransId="{19CE2399-4230-4E66-ADD4-95F8BF945594}" sibTransId="{01E456C7-8EBD-48C9-9D5A-88DEB9153E49}"/>
    <dgm:cxn modelId="{51F11198-0F8F-4C26-BA36-37E5B0BD624E}" type="presOf" srcId="{E4238594-0F3B-4C67-B6EB-432D230BD143}" destId="{50E252B8-F31C-4F9A-92F0-0A8883FBEC78}" srcOrd="0" destOrd="0" presId="urn:microsoft.com/office/officeart/2005/8/layout/equation1"/>
    <dgm:cxn modelId="{C4519580-5DA5-4650-9CF8-4972CA2ED884}" type="presOf" srcId="{93536B9B-21EF-4817-8521-02E6ABB4B835}" destId="{221AE83D-6E4E-4B9C-BB66-66890DF2825C}" srcOrd="0" destOrd="0" presId="urn:microsoft.com/office/officeart/2005/8/layout/equation1"/>
    <dgm:cxn modelId="{446824D3-367A-4603-8086-D84632B407BC}" srcId="{B9B47225-35A8-4C69-9582-54AD8CD2BDED}" destId="{93536B9B-21EF-4817-8521-02E6ABB4B835}" srcOrd="3" destOrd="0" parTransId="{109A1A57-DBCD-41F9-A3B5-2645CADEAA8F}" sibTransId="{E4238594-0F3B-4C67-B6EB-432D230BD143}"/>
    <dgm:cxn modelId="{494FE80C-9A72-4CA3-AF6B-95E5677B47BC}" type="presOf" srcId="{36A0C09A-DE09-40F5-9F8B-5AFF79AD3C76}" destId="{156BE242-E07D-496F-B54D-B285636AFB34}" srcOrd="0" destOrd="0" presId="urn:microsoft.com/office/officeart/2005/8/layout/equation1"/>
    <dgm:cxn modelId="{27717110-CF6A-446E-A9A6-FB25DEC86914}" type="presOf" srcId="{2E468757-ECD5-4942-ACA6-804BC11D0E2D}" destId="{9470D2BF-8BE8-4EBD-B326-0191F00F742B}" srcOrd="0" destOrd="0" presId="urn:microsoft.com/office/officeart/2005/8/layout/equation1"/>
    <dgm:cxn modelId="{B007ABEB-053A-4FA7-A007-7C7AB8D76C8F}" type="presOf" srcId="{1216C558-B7C0-4F97-8609-42E0C8ED48F8}" destId="{EA6F29E0-6381-4A42-A801-840A0579A164}" srcOrd="0" destOrd="0" presId="urn:microsoft.com/office/officeart/2005/8/layout/equation1"/>
    <dgm:cxn modelId="{1E6883C0-2984-4FB5-ABCE-A3CFCF10C156}" srcId="{B9B47225-35A8-4C69-9582-54AD8CD2BDED}" destId="{CA74BDBE-D89D-428E-B1B8-63E49127977B}" srcOrd="2" destOrd="0" parTransId="{E4BED49F-3BD0-4841-B9D5-3F706D3B0444}" sibTransId="{3E0526A5-CF40-47AF-8C62-610B1274B7B2}"/>
    <dgm:cxn modelId="{4BA45B12-4857-4980-AC59-C569206594C3}" type="presOf" srcId="{CA74BDBE-D89D-428E-B1B8-63E49127977B}" destId="{C00EE0EC-5867-4607-AEAE-8EBAEFB0CF37}" srcOrd="0" destOrd="0" presId="urn:microsoft.com/office/officeart/2005/8/layout/equation1"/>
    <dgm:cxn modelId="{E10289C8-D4C3-4877-809E-4CF1BB912106}" srcId="{B9B47225-35A8-4C69-9582-54AD8CD2BDED}" destId="{36A0C09A-DE09-40F5-9F8B-5AFF79AD3C76}" srcOrd="0" destOrd="0" parTransId="{33467C11-B8E2-4733-BD8C-85FBB967BC3A}" sibTransId="{1216C558-B7C0-4F97-8609-42E0C8ED48F8}"/>
    <dgm:cxn modelId="{51EF8D2D-8CB2-481C-AB7C-1041E863E302}" type="presOf" srcId="{7547BA0C-B378-4FA1-9FE9-024E9D005D76}" destId="{ABE62730-2ABB-401D-A927-52CC1676D6C8}" srcOrd="0" destOrd="0" presId="urn:microsoft.com/office/officeart/2005/8/layout/equation1"/>
    <dgm:cxn modelId="{39163A2A-B705-4371-B9B3-126901C1D7CF}" type="presOf" srcId="{3E0526A5-CF40-47AF-8C62-610B1274B7B2}" destId="{7166AE39-CEBD-45B9-A093-B1FF1DE5FD20}" srcOrd="0" destOrd="0" presId="urn:microsoft.com/office/officeart/2005/8/layout/equation1"/>
    <dgm:cxn modelId="{9F65C200-15D5-4C82-9870-5EAD8D546B43}" srcId="{B9B47225-35A8-4C69-9582-54AD8CD2BDED}" destId="{2E468757-ECD5-4942-ACA6-804BC11D0E2D}" srcOrd="1" destOrd="0" parTransId="{C1A46F18-708A-4BAC-8E46-160BF754584A}" sibTransId="{7547BA0C-B378-4FA1-9FE9-024E9D005D76}"/>
    <dgm:cxn modelId="{C8F213BD-B4BE-460E-BF94-E31BD8CE5C66}" type="presOf" srcId="{51EDEA81-5B3E-4412-87F1-808D6789319A}" destId="{8A3A7716-A877-4402-82BC-E4FB90A9D669}" srcOrd="0" destOrd="0" presId="urn:microsoft.com/office/officeart/2005/8/layout/equation1"/>
    <dgm:cxn modelId="{51052E84-2B2B-4EB6-A6C1-FAB1493B61AA}" type="presParOf" srcId="{B2F9579B-E44A-498D-A40A-D0BAB930A182}" destId="{156BE242-E07D-496F-B54D-B285636AFB34}" srcOrd="0" destOrd="0" presId="urn:microsoft.com/office/officeart/2005/8/layout/equation1"/>
    <dgm:cxn modelId="{11D6CD18-1906-4BCD-815B-0CE27E4FED6A}" type="presParOf" srcId="{B2F9579B-E44A-498D-A40A-D0BAB930A182}" destId="{6EF8F330-5CCE-4911-AE65-2753C108F1F7}" srcOrd="1" destOrd="0" presId="urn:microsoft.com/office/officeart/2005/8/layout/equation1"/>
    <dgm:cxn modelId="{92A872BE-8349-484E-8F08-2E21F3AB791C}" type="presParOf" srcId="{B2F9579B-E44A-498D-A40A-D0BAB930A182}" destId="{EA6F29E0-6381-4A42-A801-840A0579A164}" srcOrd="2" destOrd="0" presId="urn:microsoft.com/office/officeart/2005/8/layout/equation1"/>
    <dgm:cxn modelId="{7B35F67E-F6E7-4C14-A330-8D95668A8387}" type="presParOf" srcId="{B2F9579B-E44A-498D-A40A-D0BAB930A182}" destId="{E7CA901F-5E93-4502-801F-EB3A311902E6}" srcOrd="3" destOrd="0" presId="urn:microsoft.com/office/officeart/2005/8/layout/equation1"/>
    <dgm:cxn modelId="{FD332936-FACC-4D8A-9361-7594AF1F5DB9}" type="presParOf" srcId="{B2F9579B-E44A-498D-A40A-D0BAB930A182}" destId="{9470D2BF-8BE8-4EBD-B326-0191F00F742B}" srcOrd="4" destOrd="0" presId="urn:microsoft.com/office/officeart/2005/8/layout/equation1"/>
    <dgm:cxn modelId="{DB0C281C-B84F-4BF1-8944-69D23A3CE871}" type="presParOf" srcId="{B2F9579B-E44A-498D-A40A-D0BAB930A182}" destId="{305A129E-674C-485D-A73C-FD5FFBC7035D}" srcOrd="5" destOrd="0" presId="urn:microsoft.com/office/officeart/2005/8/layout/equation1"/>
    <dgm:cxn modelId="{8BE8BBFA-2A72-4E2B-9C3D-3E0AF6B5DC4F}" type="presParOf" srcId="{B2F9579B-E44A-498D-A40A-D0BAB930A182}" destId="{ABE62730-2ABB-401D-A927-52CC1676D6C8}" srcOrd="6" destOrd="0" presId="urn:microsoft.com/office/officeart/2005/8/layout/equation1"/>
    <dgm:cxn modelId="{DF487878-4E66-4C95-807F-CCC9DF4B1756}" type="presParOf" srcId="{B2F9579B-E44A-498D-A40A-D0BAB930A182}" destId="{56D1F718-4E7E-4FCF-97A6-3DC32CBDA433}" srcOrd="7" destOrd="0" presId="urn:microsoft.com/office/officeart/2005/8/layout/equation1"/>
    <dgm:cxn modelId="{95717F95-662A-4EFC-870A-FED2FECAC740}" type="presParOf" srcId="{B2F9579B-E44A-498D-A40A-D0BAB930A182}" destId="{C00EE0EC-5867-4607-AEAE-8EBAEFB0CF37}" srcOrd="8" destOrd="0" presId="urn:microsoft.com/office/officeart/2005/8/layout/equation1"/>
    <dgm:cxn modelId="{6383C31C-F40D-4079-9D9A-17D2351F1FAE}" type="presParOf" srcId="{B2F9579B-E44A-498D-A40A-D0BAB930A182}" destId="{69DF621D-142D-4B0C-8506-930709FDF214}" srcOrd="9" destOrd="0" presId="urn:microsoft.com/office/officeart/2005/8/layout/equation1"/>
    <dgm:cxn modelId="{68024753-5995-450C-8EE5-388370594984}" type="presParOf" srcId="{B2F9579B-E44A-498D-A40A-D0BAB930A182}" destId="{7166AE39-CEBD-45B9-A093-B1FF1DE5FD20}" srcOrd="10" destOrd="0" presId="urn:microsoft.com/office/officeart/2005/8/layout/equation1"/>
    <dgm:cxn modelId="{07536362-E361-461A-96D1-6F74580987AE}" type="presParOf" srcId="{B2F9579B-E44A-498D-A40A-D0BAB930A182}" destId="{3DF69ADC-2F9B-4352-842F-6ADE52F03721}" srcOrd="11" destOrd="0" presId="urn:microsoft.com/office/officeart/2005/8/layout/equation1"/>
    <dgm:cxn modelId="{D4C24EAE-3D4A-4998-9EA6-A671E9DC86E7}" type="presParOf" srcId="{B2F9579B-E44A-498D-A40A-D0BAB930A182}" destId="{221AE83D-6E4E-4B9C-BB66-66890DF2825C}" srcOrd="12" destOrd="0" presId="urn:microsoft.com/office/officeart/2005/8/layout/equation1"/>
    <dgm:cxn modelId="{332989E9-B761-4E80-A7BC-E5D4F531E50C}" type="presParOf" srcId="{B2F9579B-E44A-498D-A40A-D0BAB930A182}" destId="{9FCD1C91-B9AC-4AA0-84A5-63E352C340C9}" srcOrd="13" destOrd="0" presId="urn:microsoft.com/office/officeart/2005/8/layout/equation1"/>
    <dgm:cxn modelId="{19AB6722-9CCD-41AA-B9C2-DE75ACACF187}" type="presParOf" srcId="{B2F9579B-E44A-498D-A40A-D0BAB930A182}" destId="{50E252B8-F31C-4F9A-92F0-0A8883FBEC78}" srcOrd="14" destOrd="0" presId="urn:microsoft.com/office/officeart/2005/8/layout/equation1"/>
    <dgm:cxn modelId="{45B2490C-BDB2-40AA-9B70-6BE934713E2D}" type="presParOf" srcId="{B2F9579B-E44A-498D-A40A-D0BAB930A182}" destId="{E7EE67B5-4616-4D7C-B4D6-04008FFD75D1}" srcOrd="15" destOrd="0" presId="urn:microsoft.com/office/officeart/2005/8/layout/equation1"/>
    <dgm:cxn modelId="{12911126-66B4-42DB-9123-1201C9030F1C}" type="presParOf" srcId="{B2F9579B-E44A-498D-A40A-D0BAB930A182}" destId="{8A3A7716-A877-4402-82BC-E4FB90A9D669}" srcOrd="16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62D5C1-D7D7-4793-A356-3564E1FAA3F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7A828301-4839-4C7E-AB67-73677B60F7C3}">
      <dgm:prSet phldrT="[Text]" phldr="1"/>
      <dgm:spPr>
        <a:solidFill>
          <a:srgbClr val="F92515"/>
        </a:solidFill>
      </dgm:spPr>
      <dgm:t>
        <a:bodyPr/>
        <a:lstStyle/>
        <a:p>
          <a:pPr rtl="1"/>
          <a:endParaRPr lang="fa-IR" dirty="0"/>
        </a:p>
      </dgm:t>
    </dgm:pt>
    <dgm:pt modelId="{8C102EA6-3AC9-45DA-A87E-DDF8796430E2}" type="parTrans" cxnId="{DAFA6139-7484-4793-8207-626D9D068146}">
      <dgm:prSet/>
      <dgm:spPr/>
      <dgm:t>
        <a:bodyPr/>
        <a:lstStyle/>
        <a:p>
          <a:pPr rtl="1"/>
          <a:endParaRPr lang="fa-IR"/>
        </a:p>
      </dgm:t>
    </dgm:pt>
    <dgm:pt modelId="{39DF2092-A088-46E0-85A1-A6DAFF7458F1}" type="sibTrans" cxnId="{DAFA6139-7484-4793-8207-626D9D068146}">
      <dgm:prSet/>
      <dgm:spPr/>
      <dgm:t>
        <a:bodyPr/>
        <a:lstStyle/>
        <a:p>
          <a:pPr rtl="1"/>
          <a:endParaRPr lang="fa-IR"/>
        </a:p>
      </dgm:t>
    </dgm:pt>
    <dgm:pt modelId="{5C94350B-BE06-417E-B131-8D81E078E447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rtl="1"/>
          <a:r>
            <a:rPr lang="fa-IR" b="1" dirty="0" smtClean="0">
              <a:solidFill>
                <a:srgbClr val="C00000"/>
              </a:solidFill>
              <a:latin typeface="V_Mitra"/>
              <a:ea typeface="Calibri"/>
              <a:cs typeface="B Mitra" panose="00000400000000000000" pitchFamily="2" charset="-78"/>
            </a:rPr>
            <a:t>دوری از امام معصوم (غیبت) </a:t>
          </a:r>
          <a:endParaRPr lang="fa-IR" dirty="0">
            <a:solidFill>
              <a:srgbClr val="C00000"/>
            </a:solidFill>
          </a:endParaRPr>
        </a:p>
      </dgm:t>
    </dgm:pt>
    <dgm:pt modelId="{DB038F3E-98AE-4A2A-9328-AA7B5D31CAA9}" type="parTrans" cxnId="{382B20D6-1257-427C-AD38-4231B27262F3}">
      <dgm:prSet/>
      <dgm:spPr/>
      <dgm:t>
        <a:bodyPr/>
        <a:lstStyle/>
        <a:p>
          <a:pPr rtl="1"/>
          <a:endParaRPr lang="fa-IR"/>
        </a:p>
      </dgm:t>
    </dgm:pt>
    <dgm:pt modelId="{405731CF-6BE1-4319-A2F9-385E2B450CFB}" type="sibTrans" cxnId="{382B20D6-1257-427C-AD38-4231B27262F3}">
      <dgm:prSet/>
      <dgm:spPr/>
      <dgm:t>
        <a:bodyPr/>
        <a:lstStyle/>
        <a:p>
          <a:pPr rtl="1"/>
          <a:endParaRPr lang="fa-IR"/>
        </a:p>
      </dgm:t>
    </dgm:pt>
    <dgm:pt modelId="{321B86A5-A7BB-4E35-8375-24F33C870042}">
      <dgm:prSet phldrT="[Text]" phldr="1"/>
      <dgm:spPr>
        <a:solidFill>
          <a:srgbClr val="F92515"/>
        </a:solidFill>
      </dgm:spPr>
      <dgm:t>
        <a:bodyPr/>
        <a:lstStyle/>
        <a:p>
          <a:pPr rtl="1"/>
          <a:endParaRPr lang="fa-IR" dirty="0"/>
        </a:p>
      </dgm:t>
    </dgm:pt>
    <dgm:pt modelId="{D5D23720-9474-4D65-B428-8F30CACFDC29}" type="parTrans" cxnId="{190440F9-BD12-435D-8E12-E700D5A3A27A}">
      <dgm:prSet/>
      <dgm:spPr/>
      <dgm:t>
        <a:bodyPr/>
        <a:lstStyle/>
        <a:p>
          <a:pPr rtl="1"/>
          <a:endParaRPr lang="fa-IR"/>
        </a:p>
      </dgm:t>
    </dgm:pt>
    <dgm:pt modelId="{6181F8F9-8B61-4008-B9CA-1A868D191C59}" type="sibTrans" cxnId="{190440F9-BD12-435D-8E12-E700D5A3A27A}">
      <dgm:prSet/>
      <dgm:spPr/>
      <dgm:t>
        <a:bodyPr/>
        <a:lstStyle/>
        <a:p>
          <a:pPr rtl="1"/>
          <a:endParaRPr lang="fa-IR"/>
        </a:p>
      </dgm:t>
    </dgm:pt>
    <dgm:pt modelId="{04760FE1-BC93-478B-BD4E-AF67A4CD3C66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rtl="1"/>
          <a:r>
            <a:rPr lang="fa-IR" b="1" dirty="0" smtClean="0">
              <a:solidFill>
                <a:srgbClr val="C00000"/>
              </a:solidFill>
              <a:latin typeface="V_Mitra"/>
              <a:ea typeface="Calibri"/>
              <a:cs typeface="B Mitra" panose="00000400000000000000" pitchFamily="2" charset="-78"/>
            </a:rPr>
            <a:t>نشناختن آداب و سنن اصیل</a:t>
          </a:r>
          <a:endParaRPr lang="fa-IR" dirty="0">
            <a:solidFill>
              <a:srgbClr val="C00000"/>
            </a:solidFill>
          </a:endParaRPr>
        </a:p>
      </dgm:t>
    </dgm:pt>
    <dgm:pt modelId="{602EB8BC-8240-4B9E-8433-E2F9A34284B1}" type="parTrans" cxnId="{94B6723B-B25A-4D1B-B25A-13EA6457BC6C}">
      <dgm:prSet/>
      <dgm:spPr/>
      <dgm:t>
        <a:bodyPr/>
        <a:lstStyle/>
        <a:p>
          <a:pPr rtl="1"/>
          <a:endParaRPr lang="fa-IR"/>
        </a:p>
      </dgm:t>
    </dgm:pt>
    <dgm:pt modelId="{D2DB3F54-83CE-4793-AE99-E5165EC3699B}" type="sibTrans" cxnId="{94B6723B-B25A-4D1B-B25A-13EA6457BC6C}">
      <dgm:prSet/>
      <dgm:spPr/>
      <dgm:t>
        <a:bodyPr/>
        <a:lstStyle/>
        <a:p>
          <a:pPr rtl="1"/>
          <a:endParaRPr lang="fa-IR"/>
        </a:p>
      </dgm:t>
    </dgm:pt>
    <dgm:pt modelId="{8576AA92-DDC6-424E-8E78-847B2828289E}">
      <dgm:prSet phldrT="[Text]" phldr="1"/>
      <dgm:spPr>
        <a:solidFill>
          <a:srgbClr val="FF0000"/>
        </a:solidFill>
      </dgm:spPr>
      <dgm:t>
        <a:bodyPr/>
        <a:lstStyle/>
        <a:p>
          <a:pPr rtl="1"/>
          <a:endParaRPr lang="fa-IR" dirty="0"/>
        </a:p>
      </dgm:t>
    </dgm:pt>
    <dgm:pt modelId="{A226EB6B-643B-4A38-9663-6D6C8D4EF4F5}" type="parTrans" cxnId="{B21424B3-355F-4281-8F09-7B348C761DAA}">
      <dgm:prSet/>
      <dgm:spPr/>
      <dgm:t>
        <a:bodyPr/>
        <a:lstStyle/>
        <a:p>
          <a:pPr rtl="1"/>
          <a:endParaRPr lang="fa-IR"/>
        </a:p>
      </dgm:t>
    </dgm:pt>
    <dgm:pt modelId="{1071652B-0031-4936-A510-E07ABE011DDC}" type="sibTrans" cxnId="{B21424B3-355F-4281-8F09-7B348C761DAA}">
      <dgm:prSet/>
      <dgm:spPr/>
      <dgm:t>
        <a:bodyPr/>
        <a:lstStyle/>
        <a:p>
          <a:pPr rtl="1"/>
          <a:endParaRPr lang="fa-IR"/>
        </a:p>
      </dgm:t>
    </dgm:pt>
    <dgm:pt modelId="{D15687B3-692F-4BDB-91AD-F2BBD18931CF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rtl="1"/>
          <a:r>
            <a:rPr lang="fa-IR" b="1" dirty="0" smtClean="0">
              <a:solidFill>
                <a:srgbClr val="C00000"/>
              </a:solidFill>
              <a:latin typeface="V_Mitra"/>
              <a:ea typeface="Calibri"/>
              <a:cs typeface="B Mitra" panose="00000400000000000000" pitchFamily="2" charset="-78"/>
            </a:rPr>
            <a:t>فرهنگ فاسد جامعه</a:t>
          </a:r>
          <a:endParaRPr lang="fa-IR" b="1" dirty="0">
            <a:solidFill>
              <a:srgbClr val="C00000"/>
            </a:solidFill>
            <a:latin typeface="V_Mitra"/>
            <a:ea typeface="Calibri"/>
            <a:cs typeface="B Mitra" panose="00000400000000000000" pitchFamily="2" charset="-78"/>
          </a:endParaRPr>
        </a:p>
      </dgm:t>
    </dgm:pt>
    <dgm:pt modelId="{8CCF91C3-8AA1-44DC-8D68-409A6C8FBB2C}" type="parTrans" cxnId="{98E4D777-79AF-42A5-9A1D-729BE24D6C18}">
      <dgm:prSet/>
      <dgm:spPr/>
      <dgm:t>
        <a:bodyPr/>
        <a:lstStyle/>
        <a:p>
          <a:pPr rtl="1"/>
          <a:endParaRPr lang="fa-IR"/>
        </a:p>
      </dgm:t>
    </dgm:pt>
    <dgm:pt modelId="{858DF7D2-D7E9-40BC-84F4-3D4B30D8EB48}" type="sibTrans" cxnId="{98E4D777-79AF-42A5-9A1D-729BE24D6C18}">
      <dgm:prSet/>
      <dgm:spPr/>
      <dgm:t>
        <a:bodyPr/>
        <a:lstStyle/>
        <a:p>
          <a:pPr rtl="1"/>
          <a:endParaRPr lang="fa-IR"/>
        </a:p>
      </dgm:t>
    </dgm:pt>
    <dgm:pt modelId="{8BA9CC44-4A23-4BBF-8300-2E2176B70D79}" type="pres">
      <dgm:prSet presAssocID="{EC62D5C1-D7D7-4793-A356-3564E1FAA3F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E7C5B97A-6DEB-4CA3-9FE3-56914F57B56F}" type="pres">
      <dgm:prSet presAssocID="{7A828301-4839-4C7E-AB67-73677B60F7C3}" presName="composite" presStyleCnt="0"/>
      <dgm:spPr/>
    </dgm:pt>
    <dgm:pt modelId="{23329FB6-2253-45DF-8504-863784A8A8D2}" type="pres">
      <dgm:prSet presAssocID="{7A828301-4839-4C7E-AB67-73677B60F7C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56179C87-475E-4321-8760-0B43ED2FFBB1}" type="pres">
      <dgm:prSet presAssocID="{7A828301-4839-4C7E-AB67-73677B60F7C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AB8DAF28-9ECB-405F-901B-5E5AC5192812}" type="pres">
      <dgm:prSet presAssocID="{39DF2092-A088-46E0-85A1-A6DAFF7458F1}" presName="sp" presStyleCnt="0"/>
      <dgm:spPr/>
    </dgm:pt>
    <dgm:pt modelId="{BB186ED5-44F0-42C6-B1BB-3C7FD859AF3D}" type="pres">
      <dgm:prSet presAssocID="{321B86A5-A7BB-4E35-8375-24F33C870042}" presName="composite" presStyleCnt="0"/>
      <dgm:spPr/>
    </dgm:pt>
    <dgm:pt modelId="{7CE8E215-BF7B-49E3-AADA-5AEF07205152}" type="pres">
      <dgm:prSet presAssocID="{321B86A5-A7BB-4E35-8375-24F33C87004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F2C7EF04-EACA-48C0-A30C-FE2012229F4B}" type="pres">
      <dgm:prSet presAssocID="{321B86A5-A7BB-4E35-8375-24F33C87004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59A59BBE-A8D9-4836-9555-A442EAEA35A3}" type="pres">
      <dgm:prSet presAssocID="{6181F8F9-8B61-4008-B9CA-1A868D191C59}" presName="sp" presStyleCnt="0"/>
      <dgm:spPr/>
    </dgm:pt>
    <dgm:pt modelId="{AA3001EA-099B-43DD-81B9-AD9A57337843}" type="pres">
      <dgm:prSet presAssocID="{8576AA92-DDC6-424E-8E78-847B2828289E}" presName="composite" presStyleCnt="0"/>
      <dgm:spPr/>
    </dgm:pt>
    <dgm:pt modelId="{9DF0DD60-F038-431F-A3F7-4E2AEABDA2EC}" type="pres">
      <dgm:prSet presAssocID="{8576AA92-DDC6-424E-8E78-847B2828289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17D2F3DF-D09F-4F3F-B4FC-278F30B697EE}" type="pres">
      <dgm:prSet presAssocID="{8576AA92-DDC6-424E-8E78-847B2828289E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382B20D6-1257-427C-AD38-4231B27262F3}" srcId="{7A828301-4839-4C7E-AB67-73677B60F7C3}" destId="{5C94350B-BE06-417E-B131-8D81E078E447}" srcOrd="0" destOrd="0" parTransId="{DB038F3E-98AE-4A2A-9328-AA7B5D31CAA9}" sibTransId="{405731CF-6BE1-4319-A2F9-385E2B450CFB}"/>
    <dgm:cxn modelId="{E5ACE490-62EC-4E20-88DC-61AB1549EBC8}" type="presOf" srcId="{321B86A5-A7BB-4E35-8375-24F33C870042}" destId="{7CE8E215-BF7B-49E3-AADA-5AEF07205152}" srcOrd="0" destOrd="0" presId="urn:microsoft.com/office/officeart/2005/8/layout/chevron2"/>
    <dgm:cxn modelId="{F18B038B-B4D8-4B60-81C6-B6CBDD7CA448}" type="presOf" srcId="{D15687B3-692F-4BDB-91AD-F2BBD18931CF}" destId="{17D2F3DF-D09F-4F3F-B4FC-278F30B697EE}" srcOrd="0" destOrd="0" presId="urn:microsoft.com/office/officeart/2005/8/layout/chevron2"/>
    <dgm:cxn modelId="{B21424B3-355F-4281-8F09-7B348C761DAA}" srcId="{EC62D5C1-D7D7-4793-A356-3564E1FAA3F4}" destId="{8576AA92-DDC6-424E-8E78-847B2828289E}" srcOrd="2" destOrd="0" parTransId="{A226EB6B-643B-4A38-9663-6D6C8D4EF4F5}" sibTransId="{1071652B-0031-4936-A510-E07ABE011DDC}"/>
    <dgm:cxn modelId="{94B6723B-B25A-4D1B-B25A-13EA6457BC6C}" srcId="{321B86A5-A7BB-4E35-8375-24F33C870042}" destId="{04760FE1-BC93-478B-BD4E-AF67A4CD3C66}" srcOrd="0" destOrd="0" parTransId="{602EB8BC-8240-4B9E-8433-E2F9A34284B1}" sibTransId="{D2DB3F54-83CE-4793-AE99-E5165EC3699B}"/>
    <dgm:cxn modelId="{DAFA6139-7484-4793-8207-626D9D068146}" srcId="{EC62D5C1-D7D7-4793-A356-3564E1FAA3F4}" destId="{7A828301-4839-4C7E-AB67-73677B60F7C3}" srcOrd="0" destOrd="0" parTransId="{8C102EA6-3AC9-45DA-A87E-DDF8796430E2}" sibTransId="{39DF2092-A088-46E0-85A1-A6DAFF7458F1}"/>
    <dgm:cxn modelId="{190440F9-BD12-435D-8E12-E700D5A3A27A}" srcId="{EC62D5C1-D7D7-4793-A356-3564E1FAA3F4}" destId="{321B86A5-A7BB-4E35-8375-24F33C870042}" srcOrd="1" destOrd="0" parTransId="{D5D23720-9474-4D65-B428-8F30CACFDC29}" sibTransId="{6181F8F9-8B61-4008-B9CA-1A868D191C59}"/>
    <dgm:cxn modelId="{5C8BF2D9-DA75-4EE3-BDFC-AD90CFCA3640}" type="presOf" srcId="{8576AA92-DDC6-424E-8E78-847B2828289E}" destId="{9DF0DD60-F038-431F-A3F7-4E2AEABDA2EC}" srcOrd="0" destOrd="0" presId="urn:microsoft.com/office/officeart/2005/8/layout/chevron2"/>
    <dgm:cxn modelId="{98E4D777-79AF-42A5-9A1D-729BE24D6C18}" srcId="{8576AA92-DDC6-424E-8E78-847B2828289E}" destId="{D15687B3-692F-4BDB-91AD-F2BBD18931CF}" srcOrd="0" destOrd="0" parTransId="{8CCF91C3-8AA1-44DC-8D68-409A6C8FBB2C}" sibTransId="{858DF7D2-D7E9-40BC-84F4-3D4B30D8EB48}"/>
    <dgm:cxn modelId="{66C8C18A-CABE-4C9F-9C12-430DFFC5601C}" type="presOf" srcId="{EC62D5C1-D7D7-4793-A356-3564E1FAA3F4}" destId="{8BA9CC44-4A23-4BBF-8300-2E2176B70D79}" srcOrd="0" destOrd="0" presId="urn:microsoft.com/office/officeart/2005/8/layout/chevron2"/>
    <dgm:cxn modelId="{BBD39CB9-7F97-4B6E-832F-E001405C5677}" type="presOf" srcId="{04760FE1-BC93-478B-BD4E-AF67A4CD3C66}" destId="{F2C7EF04-EACA-48C0-A30C-FE2012229F4B}" srcOrd="0" destOrd="0" presId="urn:microsoft.com/office/officeart/2005/8/layout/chevron2"/>
    <dgm:cxn modelId="{8493FD18-9A9A-4AC1-BF26-44DAC3AB0507}" type="presOf" srcId="{7A828301-4839-4C7E-AB67-73677B60F7C3}" destId="{23329FB6-2253-45DF-8504-863784A8A8D2}" srcOrd="0" destOrd="0" presId="urn:microsoft.com/office/officeart/2005/8/layout/chevron2"/>
    <dgm:cxn modelId="{CD3D576A-A4AC-49C0-886F-3AFED64B7F6C}" type="presOf" srcId="{5C94350B-BE06-417E-B131-8D81E078E447}" destId="{56179C87-475E-4321-8760-0B43ED2FFBB1}" srcOrd="0" destOrd="0" presId="urn:microsoft.com/office/officeart/2005/8/layout/chevron2"/>
    <dgm:cxn modelId="{2B59A976-3777-4A07-8157-0016C9C1B46B}" type="presParOf" srcId="{8BA9CC44-4A23-4BBF-8300-2E2176B70D79}" destId="{E7C5B97A-6DEB-4CA3-9FE3-56914F57B56F}" srcOrd="0" destOrd="0" presId="urn:microsoft.com/office/officeart/2005/8/layout/chevron2"/>
    <dgm:cxn modelId="{21F86940-2317-4F08-8673-A336660FBD2C}" type="presParOf" srcId="{E7C5B97A-6DEB-4CA3-9FE3-56914F57B56F}" destId="{23329FB6-2253-45DF-8504-863784A8A8D2}" srcOrd="0" destOrd="0" presId="urn:microsoft.com/office/officeart/2005/8/layout/chevron2"/>
    <dgm:cxn modelId="{4B99B594-E81C-4D1E-A79A-AC542FCF84CE}" type="presParOf" srcId="{E7C5B97A-6DEB-4CA3-9FE3-56914F57B56F}" destId="{56179C87-475E-4321-8760-0B43ED2FFBB1}" srcOrd="1" destOrd="0" presId="urn:microsoft.com/office/officeart/2005/8/layout/chevron2"/>
    <dgm:cxn modelId="{A8506840-9F0F-42AE-B46D-05FC88B17E86}" type="presParOf" srcId="{8BA9CC44-4A23-4BBF-8300-2E2176B70D79}" destId="{AB8DAF28-9ECB-405F-901B-5E5AC5192812}" srcOrd="1" destOrd="0" presId="urn:microsoft.com/office/officeart/2005/8/layout/chevron2"/>
    <dgm:cxn modelId="{14CC3A5E-5225-4903-9779-BFDBA2DEDB44}" type="presParOf" srcId="{8BA9CC44-4A23-4BBF-8300-2E2176B70D79}" destId="{BB186ED5-44F0-42C6-B1BB-3C7FD859AF3D}" srcOrd="2" destOrd="0" presId="urn:microsoft.com/office/officeart/2005/8/layout/chevron2"/>
    <dgm:cxn modelId="{42A69EED-1C65-4C66-94B1-4B5F393ACAE8}" type="presParOf" srcId="{BB186ED5-44F0-42C6-B1BB-3C7FD859AF3D}" destId="{7CE8E215-BF7B-49E3-AADA-5AEF07205152}" srcOrd="0" destOrd="0" presId="urn:microsoft.com/office/officeart/2005/8/layout/chevron2"/>
    <dgm:cxn modelId="{9A8BAFAB-DA97-4D7A-B087-6946AF917DBD}" type="presParOf" srcId="{BB186ED5-44F0-42C6-B1BB-3C7FD859AF3D}" destId="{F2C7EF04-EACA-48C0-A30C-FE2012229F4B}" srcOrd="1" destOrd="0" presId="urn:microsoft.com/office/officeart/2005/8/layout/chevron2"/>
    <dgm:cxn modelId="{D9897FC5-71C5-4535-B701-ECCC6D2D3184}" type="presParOf" srcId="{8BA9CC44-4A23-4BBF-8300-2E2176B70D79}" destId="{59A59BBE-A8D9-4836-9555-A442EAEA35A3}" srcOrd="3" destOrd="0" presId="urn:microsoft.com/office/officeart/2005/8/layout/chevron2"/>
    <dgm:cxn modelId="{3EEA201A-44C1-4A74-A47C-A2C257EE952D}" type="presParOf" srcId="{8BA9CC44-4A23-4BBF-8300-2E2176B70D79}" destId="{AA3001EA-099B-43DD-81B9-AD9A57337843}" srcOrd="4" destOrd="0" presId="urn:microsoft.com/office/officeart/2005/8/layout/chevron2"/>
    <dgm:cxn modelId="{C19217E4-E7FC-4FE3-B6F3-53CCBBFA8CCB}" type="presParOf" srcId="{AA3001EA-099B-43DD-81B9-AD9A57337843}" destId="{9DF0DD60-F038-431F-A3F7-4E2AEABDA2EC}" srcOrd="0" destOrd="0" presId="urn:microsoft.com/office/officeart/2005/8/layout/chevron2"/>
    <dgm:cxn modelId="{F51E7F4D-6DC2-4B64-8BFE-0894546FF1B6}" type="presParOf" srcId="{AA3001EA-099B-43DD-81B9-AD9A57337843}" destId="{17D2F3DF-D09F-4F3F-B4FC-278F30B697E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0A909-F94F-48B0-9AA1-726A46E66E90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8BBE4-83BC-41DC-AC6F-B9D97859D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04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805A45D-C60C-4CD2-8BA6-ABDF7F6B2939}" type="datetimeFigureOut">
              <a:rPr lang="fa-IR" smtClean="0"/>
              <a:t>1439/02/27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52016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7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47D72B5-35AE-4D01-937F-AC1D1EA8D0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56714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در بحث از ضرورت تربیت فرزند، توجه به این نکته حائز اهمیت است که قلب صاف و پاک فرزندان، زمینه­ای مناسب و مستعد برای پذیرش تربیت دینی است و باید قدر این فرصت طلایی دانسته شود. چنانچه امیرالمؤمنین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تربیت را برای قلب خالی و مستعد و آماده­ی فرزندان همچون بذری که آماده به ثمر نشستن است ضروری می­دانند. ایشان در نامه خود به فرزندشان امام حسن مجتبی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می­فرمایند: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  <a:tabLst>
                <a:tab pos="5386705" algn="r"/>
              </a:tabLs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إِنَّمَا قَلْبُ الْحَدَثِ كَالْأَرْضِ الْخَالِيَةِ مَا أُلْقِيَ فِيهَا مِنْ شَيْ‏ءٍ قَبِلَتْهُ فَبَادَرْتُكَ بِالْأَدَبِ قَبْلَ أَنْ يَقْسُوَ قَلْبُكَ وَ يَشْتَغِلَ لُبُّك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قلب نونهال تنها همانند زمين باير است؛ هر چه در آن نهاده شود مي‌پذيرد. پس من به ادب نمودن تو شتاب كردم پيش از آن‌كه قلبت سخت شود و عقلت مشغول گردد.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en-US" sz="1000" dirty="0" smtClean="0">
                <a:effectLst/>
                <a:latin typeface="B Zar" panose="00000400000000000000" pitchFamily="2" charset="-78"/>
                <a:ea typeface="Calibri" panose="020F0502020204030204" pitchFamily="34" charset="0"/>
                <a:cs typeface="B Zar" panose="00000400000000000000" pitchFamily="2" charset="-78"/>
              </a:rPr>
              <a:t> </a:t>
            </a: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نهج البلاغه/نامه31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1187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متأسفانه امروزه فرزندان ما در معرض کوران آسیب­های محیط و اجتماع قرار دارند؛ اوضاع  نسل جوان دگرگون شده و تفاوت در رفتار و گفتار نسل­های مختلف،کاملاً مشهود است.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16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78119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نسل امروز نسبت به گذشته، در معرض خطرات و آسیب­های جدی قرار دارد و عواملی که لازم است در تربیت دینی کنترل شوند، بیشتر شده است.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17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34019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لذا تربیت در این روزگار مشکل­تر شده و نیاز به صرف وقت و انرژی بیشتری دارد.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18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51708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نکته مهم اینجاست که اگرچه زمان وشرایط تغییر کرده­اند اما ارزش­های دینی و رضای خدا و اهل بیت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: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ثابت و تغییر ناپذیرند و ما هرگز حاضر نیستیم از تقیدات و ارزش­های خود بگذریم؛ چون می­خواهیم فرزندی تربیت کنیم که مورد رضای خدا وامام زمان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باشد و این امر اگرچه مشکل است اما امکان­پذیر و شدنی است.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19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98247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نکته مهم اینجاست که اگرچه زمان وشرایط تغییر کرده­اند اما ارزش­های دینی و رضای خدا و اهل بیت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: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ثابت و تغییر ناپذیرند و ما هرگز حاضر نیستیم از تقیدات و ارزش­های خود بگذریم؛ چون می­خواهیم فرزندی تربیت کنیم که مورد رضای خدا وامام زمان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باشد و این امر اگرچه مشکل است اما امکان­پذیر و شدنی است.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20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60502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نکته مهم اینجاست که اگرچه زمان وشرایط تغییر کرده­اند اما ارزش­های دینی و رضای خدا و اهل بیت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: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ثابت و تغییر ناپذیرند و ما هرگز حاضر نیستیم از تقیدات و ارزش­های خود بگذریم؛ چون می­خواهیم فرزندی تربیت کنیم که مورد رضای خدا وامام زمان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باشد و این امر اگرچه مشکل است اما امکان­پذیر و شدنی است.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21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17243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نکته مهم اینجاست که اگرچه زمان وشرایط تغییر کرده­اند اما ارزش­های دینی و رضای خدا و اهل بیت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: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ثابت و تغییر ناپذیرند و ما هرگز حاضر نیستیم از تقیدات و ارزش­های خود بگذریم؛ چون می­خواهیم فرزندی تربیت کنیم که مورد رضای خدا وامام زمان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باشد و این امر اگرچه مشکل است اما امکان­پذیر و شدنی است.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22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54593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نکته مهم اینجاست که اگرچه زمان وشرایط تغییر کرده­اند اما ارزش­های دینی و رضای خدا و اهل بیت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: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ثابت و تغییر ناپذیرند و ما هرگز حاضر نیستیم از تقیدات و ارزش­های خود بگذریم؛ چون می­خواهیم فرزندی تربیت کنیم که مورد رضای خدا وامام زمان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باشد و این امر اگرچه مشکل است اما امکان­پذیر و شدنی است.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23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04220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هشدار! لزوم  پایبندی و همت به امر تربیت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روایتی عجیب و تکان­دهنده به نقل از پیامبر اکرم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6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در مورد والدین آخرالزمان آمده است. در این روایت پیامبر اکرم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6 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از والدین مؤمنی که حق تربیت دینی را در مورد فرزندشان ادا نمی­کنند، اظهار بیزاری می­نمایند.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  <a:tabLst>
                <a:tab pos="5746115" algn="r"/>
              </a:tabLst>
            </a:pPr>
            <a:r>
              <a:rPr lang="fa-I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رُوِيَ عَنِ النَّبِيِّ</a:t>
            </a:r>
            <a:r>
              <a:rPr lang="fa-I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6</a:t>
            </a:r>
            <a:r>
              <a:rPr lang="fa-I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 أَنَّهُ نَظَرَ إِلَى بَعْضِ الْأَطْفَالِ فَقَالَ: وَيْلٌ لِأَطْفَالِ آخِرِ الزَّمَانِ مِنْ آبَائِهِمْ.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  <a:tabLst>
                <a:tab pos="5746115" algn="r"/>
              </a:tabLst>
            </a:pPr>
            <a:r>
              <a:rPr lang="fa-I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 فَقِيلَ: يَا رَسُولَ اللَّهِ مِنْ آبَائِهِمُ الْمُشْرِكِينَ؟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  <a:tabLst>
                <a:tab pos="5746115" algn="r"/>
              </a:tabLst>
            </a:pPr>
            <a:r>
              <a:rPr lang="fa-I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 فَقَالَ: لَا مِنْ آبَائِهِمُ الْمُؤْمِنِينَ لَا يُعَلِّمُونَهُمْ شَيْئاً مِنَ الْفَرَائِضِ وَ إِذَا تَعَلَّمُوا أَوْلَادُهُمْ مَنَعُوهُمْ وَ رَضُوا عَنْهُمْ بِعَرَضٍ يَسِيرٍ مِنَ الدُّنْيَا فَأَنَا مِنْهُمْ بَرِي‏ءٌ وَ هُمْ مِنِّي بِرَاءٌ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روایت شده که پیامبر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6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به تعدادی از کودکان نگاه کردند و فرمودند: واى‏ بر فرزندان آخرالزمان از دست پدرانشان‏!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سؤال شد: اى رسول خدا! از دست پدران مشركشان؟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حضرت فرمودند: نه، از دست پدران مؤمنشان كه چيزى از واجبات را به آنان نمى‏آموزند و هنگامى هم كه فرزندانشان چیزی بياموزند، پدران آنان را منع می­کنند و تنها به داشتن متاع كمى از دنيا از آنان راضى مى‏شوند. من از اين پدران و آنان از من بيزارند.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جامع‏الأخبار، ص106-الفصل الثاني و الستون في الأولاد ...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24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24159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هشدار! لزوم  پایبندی و همت به امر تربیت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روایتی عجیب و تکان­دهنده به نقل از پیامبر اکرم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6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در مورد والدین آخرالزمان آمده است. در این روایت پیامبر اکرم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6 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از والدین مؤمنی که حق تربیت دینی را در مورد فرزندشان ادا نمی­کنند، اظهار بیزاری می­نمایند.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  <a:tabLst>
                <a:tab pos="5746115" algn="r"/>
              </a:tabLst>
            </a:pPr>
            <a:r>
              <a:rPr lang="fa-I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رُوِيَ عَنِ النَّبِيِّ</a:t>
            </a:r>
            <a:r>
              <a:rPr lang="fa-I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6</a:t>
            </a:r>
            <a:r>
              <a:rPr lang="fa-I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 أَنَّهُ نَظَرَ إِلَى بَعْضِ الْأَطْفَالِ فَقَالَ: وَيْلٌ لِأَطْفَالِ آخِرِ الزَّمَانِ مِنْ آبَائِهِمْ.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  <a:tabLst>
                <a:tab pos="5746115" algn="r"/>
              </a:tabLst>
            </a:pPr>
            <a:r>
              <a:rPr lang="fa-I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 فَقِيلَ: يَا رَسُولَ اللَّهِ مِنْ آبَائِهِمُ الْمُشْرِكِينَ؟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  <a:tabLst>
                <a:tab pos="5746115" algn="r"/>
              </a:tabLst>
            </a:pPr>
            <a:r>
              <a:rPr lang="fa-I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 فَقَالَ: لَا مِنْ آبَائِهِمُ الْمُؤْمِنِينَ لَا يُعَلِّمُونَهُمْ شَيْئاً مِنَ الْفَرَائِضِ وَ إِذَا تَعَلَّمُوا أَوْلَادُهُمْ مَنَعُوهُمْ وَ رَضُوا عَنْهُمْ بِعَرَضٍ يَسِيرٍ مِنَ الدُّنْيَا فَأَنَا مِنْهُمْ بَرِي‏ءٌ وَ هُمْ مِنِّي بِرَاءٌ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روایت شده که پیامبر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6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به تعدادی از کودکان نگاه کردند و فرمودند: واى‏ بر فرزندان آخرالزمان از دست پدرانشان‏!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سؤال شد: اى رسول خدا! از دست پدران مشركشان؟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حضرت فرمودند: نه، از دست پدران مؤمنشان كه چيزى از واجبات را به آنان نمى‏آموزند و هنگامى هم كه فرزندانشان چیزی بياموزند، پدران آنان را منع می­کنند و تنها به داشتن متاع كمى از دنيا از آنان راضى مى‏شوند. من از اين پدران و آنان از من بيزارند.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جامع‏الأخبار، ص106-الفصل الثاني و الستون في الأولاد ...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25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6155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در بحث از ضرورت تربیت فرزند، توجه به این نکته حائز اهمیت است که قلب صاف و پاک فرزندان، زمینه­ای مناسب و مستعد برای پذیرش تربیت دینی است و باید قدر این فرصت طلایی دانسته شود. چنانچه امیرالمؤمنین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تربیت را برای قلب خالی و مستعد و آماده­ی فرزندان همچون بذری که آماده به ثمر نشستن است ضروری می­دانند. ایشان در نامه خود به فرزندشان امام حسن مجتبی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می­فرمایند: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  <a:tabLst>
                <a:tab pos="5386705" algn="r"/>
              </a:tabLs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إِنَّمَا قَلْبُ الْحَدَثِ كَالْأَرْضِ الْخَالِيَةِ مَا أُلْقِيَ فِيهَا مِنْ شَيْ‏ءٍ قَبِلَتْهُ فَبَادَرْتُكَ بِالْأَدَبِ قَبْلَ أَنْ يَقْسُوَ قَلْبُكَ وَ يَشْتَغِلَ لُبُّك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قلب نونهال تنها همانند زمين باير است؛ هر چه در آن نهاده شود مي‌پذيرد. پس من به ادب نمودن تو شتاب كردم پيش از آن‌كه قلبت سخت شود و عقلت مشغول گردد.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en-US" sz="1000" dirty="0" smtClean="0">
                <a:effectLst/>
                <a:latin typeface="B Zar" panose="00000400000000000000" pitchFamily="2" charset="-78"/>
                <a:ea typeface="Calibri" panose="020F0502020204030204" pitchFamily="34" charset="0"/>
                <a:cs typeface="B Zar" panose="00000400000000000000" pitchFamily="2" charset="-78"/>
              </a:rPr>
              <a:t> </a:t>
            </a: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نهج البلاغه/نامه31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3297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هشدار! لزوم  پایبندی و همت به امر تربیت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روایتی عجیب و تکان­دهنده به نقل از پیامبر اکرم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6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در مورد والدین آخرالزمان آمده است. در این روایت پیامبر اکرم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6 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از والدین مؤمنی که حق تربیت دینی را در مورد فرزندشان ادا نمی­کنند، اظهار بیزاری می­نمایند.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  <a:tabLst>
                <a:tab pos="5746115" algn="r"/>
              </a:tabLst>
            </a:pPr>
            <a:r>
              <a:rPr lang="fa-I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رُوِيَ عَنِ النَّبِيِّ</a:t>
            </a:r>
            <a:r>
              <a:rPr lang="fa-I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6</a:t>
            </a:r>
            <a:r>
              <a:rPr lang="fa-I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 أَنَّهُ نَظَرَ إِلَى بَعْضِ الْأَطْفَالِ فَقَالَ: وَيْلٌ لِأَطْفَالِ آخِرِ الزَّمَانِ مِنْ آبَائِهِمْ.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  <a:tabLst>
                <a:tab pos="5746115" algn="r"/>
              </a:tabLst>
            </a:pPr>
            <a:r>
              <a:rPr lang="fa-I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 فَقِيلَ: يَا رَسُولَ اللَّهِ مِنْ آبَائِهِمُ الْمُشْرِكِينَ؟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  <a:tabLst>
                <a:tab pos="5746115" algn="r"/>
              </a:tabLst>
            </a:pPr>
            <a:r>
              <a:rPr lang="fa-IR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 فَقَالَ: لَا مِنْ آبَائِهِمُ الْمُؤْمِنِينَ لَا يُعَلِّمُونَهُمْ شَيْئاً مِنَ الْفَرَائِضِ وَ إِذَا تَعَلَّمُوا أَوْلَادُهُمْ مَنَعُوهُمْ وَ رَضُوا عَنْهُمْ بِعَرَضٍ يَسِيرٍ مِنَ الدُّنْيَا فَأَنَا مِنْهُمْ بَرِي‏ءٌ وَ هُمْ مِنِّي بِرَاءٌ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روایت شده که پیامبر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6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به تعدادی از کودکان نگاه کردند و فرمودند: واى‏ بر فرزندان آخرالزمان از دست پدرانشان‏!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سؤال شد: اى رسول خدا! از دست پدران مشركشان؟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حضرت فرمودند: نه، از دست پدران مؤمنشان كه چيزى از واجبات را به آنان نمى‏آموزند و هنگامى هم كه فرزندانشان چیزی بياموزند، پدران آنان را منع می­کنند و تنها به داشتن متاع كمى از دنيا از آنان راضى مى‏شوند. من از اين پدران و آنان از من بيزارند.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جامع‏الأخبار، ص106-الفصل الثاني و الستون في الأولاد ...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>
                <a:solidFill>
                  <a:prstClr val="black"/>
                </a:solidFill>
              </a:rPr>
              <a:pPr/>
              <a:t>26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28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این روایت مربوط به آخرالزمان است؛ زمانی که ما اکنون در آن هستیم. وقتی این روایت را می­خوانیم یا می‏شنویم، به خود نهیب می­زنیم که نکند منظور پیامبر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LAEM" panose="00000500000000020004" pitchFamily="2" charset="2"/>
              </a:rPr>
              <a:t>6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 از این روایت ما باشیم!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>
                <a:solidFill>
                  <a:prstClr val="black"/>
                </a:solidFill>
              </a:rPr>
              <a:pPr/>
              <a:t>27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338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یادمان باشد که فرزندان ما سرمایه­های ما هستند. هر سرمایه­ای اگر درست هدایت شود، به ثمر می­رسد و نتیجه می‏دهد. ما باید یقین کنیم که فرزندمان راه  به سوی سعادت می­پیماید و در قبال او مسؤولیم و تا یقین نکنیم، نباید او را رها سازیم؛ بلکه باید به دنبال فرزندمان باشیم و وظایفش را به او یادآوری کنیم.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28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92379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یادمان باشد که فرزندان ما سرمایه­های ما هستند. هر سرمایه­ای اگر درست هدایت شود، به ثمر می­رسد و نتیجه می‏دهد. ما باید یقین کنیم که فرزندمان راه  به سوی سعادت می­پیماید و در قبال او مسؤولیم و تا یقین نکنیم، نباید او را رها سازیم؛ بلکه باید به دنبال فرزندمان باشیم و وظایفش را به او یادآوری کنیم.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29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581812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یادمان باشد که فرزندان ما سرمایه­های ما هستند. هر سرمایه­ای اگر درست هدایت شود، به ثمر می­رسد و نتیجه می‏دهد. ما باید یقین کنیم که فرزندمان راه  به سوی سعادت می­پیماید و در قبال او مسؤولیم و تا یقین نکنیم، نباید او را رها سازیم؛ بلکه باید به دنبال فرزندمان باشیم و وظایفش را به او یادآوری کنیم.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30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7286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یادمان باشد که فرزندان ما سرمایه­های ما هستند. هر سرمایه­ای اگر درست هدایت شود، به ثمر می­رسد و نتیجه می‏دهد. ما باید یقین کنیم که فرزندمان راه  به سوی سعادت می­پیماید و در قبال او مسؤولیم و تا یقین نکنیم، نباید او را رها سازیم؛ بلکه باید به دنبال فرزندمان باشیم و وظایفش را به او یادآوری کنیم.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31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91603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وظیفه الهی: دور ساختن خود و خانواده ازآتش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Calibri" panose="020F0502020204030204" pitchFamily="34" charset="0"/>
                <a:cs typeface="B Zar" panose="00000400000000000000" pitchFamily="2" charset="-78"/>
              </a:rPr>
              <a:t>امر 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تربیت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Calibri" panose="020F0502020204030204" pitchFamily="34" charset="0"/>
                <a:cs typeface="B Zar" panose="00000400000000000000" pitchFamily="2" charset="-78"/>
              </a:rPr>
              <a:t> دینی و مصون داشتن خود و اطرافیان از عذاب الهی، یکی از تکالیف و وظایف واجب هر فردی است. در آیات قرآن به مؤمنان امر شده که خود و خانواده هایشان را از آتش دوزخ دور نگه دارند.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(</a:t>
            </a: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يا أَيُّهَا الَّذينَ آمَنُوا قُوا أَنْفُسَكُمْ وَ أَهْليكُمْ ناراً وَقُودُهَا النَّاسُ وَ الْحِجارَةُ عَلَيْها مَلائِكَةٌ غِلاظٌ شِدادٌ لا يَعْصُونَ اللَّهَ ما أَمَرَهُمْ وَ يَفْعَلُونَ ما يُؤْمَرُون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)</a:t>
            </a: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‏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ای کسانی که ایمان آورده اید! خود وخانواده­تان را از آتش (دوزخ) باز دارید؛ آتشی که هیزمش مردمان وسنگ است؛ فرشتگانی سخت­گیر و بی­مدارا بر آن گمارده­اند که خداوند را در آنچه فرمانشان داده عصیان نمی­کنند و به آنچه فرمان داده شده­اند عمل می‏نمایند.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تحریم/6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32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778940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وظیفه الهی: دور ساختن خود و خانواده ازآتش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Calibri" panose="020F0502020204030204" pitchFamily="34" charset="0"/>
                <a:cs typeface="B Zar" panose="00000400000000000000" pitchFamily="2" charset="-78"/>
              </a:rPr>
              <a:t>امر </a:t>
            </a: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تربیت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Calibri" panose="020F0502020204030204" pitchFamily="34" charset="0"/>
                <a:cs typeface="B Zar" panose="00000400000000000000" pitchFamily="2" charset="-78"/>
              </a:rPr>
              <a:t> دینی و مصون داشتن خود و اطرافیان از عذاب الهی، یکی از تکالیف و وظایف واجب هر فردی است. در آیات قرآن به مؤمنان امر شده که خود و خانواده هایشان را از آتش دوزخ دور نگه دارند.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(</a:t>
            </a: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يا أَيُّهَا الَّذينَ آمَنُوا قُوا أَنْفُسَكُمْ وَ أَهْليكُمْ ناراً وَقُودُهَا النَّاسُ وَ الْحِجارَةُ عَلَيْها مَلائِكَةٌ غِلاظٌ شِدادٌ لا يَعْصُونَ اللَّهَ ما أَمَرَهُمْ وَ يَفْعَلُونَ ما يُؤْمَرُون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)</a:t>
            </a: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‏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ای کسانی که ایمان آورده اید! خود وخانواده­تان را از آتش (دوزخ) باز دارید؛ آتشی که هیزمش مردمان وسنگ است؛ فرشتگانی سخت­گیر و بی­مدارا بر آن گمارده­اند که خداوند را در آنچه فرمانشان داده عصیان نمی­کنند و به آنچه فرمان داده شده­اند عمل می‏نمایند.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تحریم/6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33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67876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Calibri" panose="020F0502020204030204" pitchFamily="34" charset="0"/>
                <a:cs typeface="B Zar" panose="00000400000000000000" pitchFamily="2" charset="-78"/>
              </a:rPr>
              <a:t>امیرالمؤمنین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Calibri" panose="020F0502020204030204" pitchFamily="34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Calibri" panose="020F0502020204030204" pitchFamily="34" charset="0"/>
                <a:cs typeface="B Zar" panose="00000400000000000000" pitchFamily="2" charset="-78"/>
              </a:rPr>
              <a:t> در تبیین و تفسیر این آیه، آموختن وظایف و تکالیف دینی را سبب نجات از دوزخ می‏دانند. ایشان می­­فرمایند: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مَعْنَاهُ عَلِّمُوهُمْ مَا يَنْجُونَ بِهِ من النار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معناي آن اين است كه آن‌چه را با آموختنش از آتش دوزخ نجات مي‌يابند به ايشان بياموز.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منية المريد، ص  380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34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512353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4351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پس باید به وظیفه الهی خویش عمل کنیم و خود و خانواده­مان را از عذاب جهنم مصون داریم. استاد روزبه هم به همین علت صبحانه­اش را نیم­خورده رها کرد و وقتی همسرش از او علت را جویا شد گفت: «بچه­ها دارند غرق می­شوند! بروم نجاتشان بدهم... زودتر بروم تا یک نفر را از انحراف و اشتباه در بیاورم.»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36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10338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و به قول علامه کرباسچیان: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45720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چوب تر را چنان که خواهی پیچ	      نشود خشک جز به آتش راست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27035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قرآن می­فرماید: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(</a:t>
            </a: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...مَنْ قَتَلَ نَفْساً بِغَيْرِ نَفْسٍ أَوْ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فَسادٍ فِي </a:t>
            </a: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الْأَرْضِ</a:t>
            </a:r>
            <a:r>
              <a:rPr lang="fa-IR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</a:t>
            </a: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فَكَأَنَّما قَتَلَ النَّاسَ جَميعاً</a:t>
            </a:r>
            <a:r>
              <a:rPr lang="fa-IR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</a:t>
            </a: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وَ مَنْ أَحْياها</a:t>
            </a:r>
            <a:r>
              <a:rPr lang="fa-IR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</a:t>
            </a: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فَكَأَنَّما أَحْيَا النَّاسَ جَميعاً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)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... هر كه كسى را بكشد بى‏آنكه او كسى را كشته يا تباهى در زمين كرده باشد، چنان است كه همه مردم را كشته باشد و هر كه كسى را زنده كند (از مرگ برهاند يا به حق راه نمايد) چنان است كه همه مردم را زنده كرده است.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مائده/32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37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751262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4351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به قول استاد علامه: «اگر كسي بتواند در اين راه يك قدم بردارد و خداي نكرده مسامحه كند، مسؤول است.» برای مثال اگر کسی را ببینیم که تصمیم دارد خود را از پشت بام بیندازد و مانع او نشویم، مردم ما را مسؤول می‏دانند که چرا مسامحه نمودیم و او را حفظ نکردیم؟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38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94127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ضرورت همت در امر تربیت آنگاه نمایان­تر می­شود که شرایط دشوار دینداری در آخرالزمان را بهتر بشناسیم. به هر صورت در روزگار ما امر تربیت بسیار مشکل شده است، البته غیر ممکن نیست اما دشوار است و بالطبع تربیت فرزند دیندار هم مشکل­تر است.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39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75692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 روایات هم به این مسأله اشاره شده است: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قَوْمٌ فِي آخِرِ الزَّمَانِ ... أَشَدُّ بَقِيَّةً عَلَى دِينِهِ مِنْ خَرْطِ الْقَتَادِ فِي اللَّيْلَةِ الظَّلْمَاءِ </a:t>
            </a: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گروهی در آخر الزمان که... ثابت‏قدم بودن هر یک از آنها در دین خود، از تراشیدن خارهای قتاد در تاریکی شب سخت‏تر است.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بصائرالدرجات، ص 84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/>
            <a:endParaRPr lang="fa-IR" dirty="0" smtClean="0">
              <a:effectLst/>
              <a:cs typeface="Traditional Arabic" panose="02020603050405020304" pitchFamily="18" charset="-78"/>
            </a:endParaRPr>
          </a:p>
          <a:p>
            <a:pPr algn="r"/>
            <a:r>
              <a:rPr lang="fa-IR" dirty="0" smtClean="0">
                <a:effectLst/>
                <a:cs typeface="Traditional Arabic" panose="02020603050405020304" pitchFamily="18" charset="-78"/>
              </a:rPr>
              <a:t>القَتَاد- (ن): درخت محكمى است كه داراى تيغهائى است بسان سوزن.</a:t>
            </a:r>
            <a:br>
              <a:rPr lang="fa-IR" dirty="0" smtClean="0">
                <a:effectLst/>
                <a:cs typeface="Traditional Arabic" panose="02020603050405020304" pitchFamily="18" charset="-78"/>
              </a:rPr>
            </a:br>
            <a:endParaRPr lang="fa-I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40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042519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در روایات هم به این مسأله اشاره شده است: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Badr" panose="00000400000000000000" pitchFamily="2" charset="-78"/>
              </a:rPr>
              <a:t>قَوْمٌ فِي آخِرِ الزَّمَانِ ... أَشَدُّ بَقِيَّةً عَلَى دِينِهِ مِنْ خَرْطِ الْقَتَادِ فِي اللَّيْلَةِ الظَّلْمَاءِ أَوْ كَالْقَابِضِ عَلَى جَمْرِ الْغَضَا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گروهی در آخر الزمان که... ثابت‏قدم بودن هر یک از آنها در دین خود، از تراشیدن خارهای قتاد در تاریکی شب سخت‏تر است. یا مانند كسى است كه پاره‏اى از آتش درخت‏ «غضا» را با دست گرفته باشد.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بصائرالدرجات، ص 84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fa-IR" dirty="0" smtClean="0"/>
          </a:p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الغَضَا- [غضي‏]: بيشه كه در آن درختان انبوه باشد،- (ن): درخت گز كه چوب آن بسيار سخت و سفت است و آتش آن وقت درازى مى‏گيرد تا خاموش شود؛ </a:t>
            </a:r>
            <a:b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a-I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41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368290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در آخر الزمان، دین به راحتی خروج سرمه از چشم می­تواند از دست برود. انسان، صبح دیندار است و شب بی­دین. امام باقر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 می­فرمایند: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Badr" panose="00000400000000000000" pitchFamily="2" charset="-78"/>
              </a:rPr>
              <a:t>لَتُمَحَّصُنَّ يَا شِيعَةَ آلِ مُحَمَّدٍ تَمْحِيصَ الْكُحْلِ‏ فِي‏ الْعَيْنِ‏ وَ إِنَّ صَاحِبَ الْعَيْنِ يَدْرِي مَتَى يَقَعَ الْكُحْلُ فِي عَيْنِهِ وَ لَا يَعْلَمُ مَتَى يَخْرُجُ‏ مِنْهَا وَ كَذَلِكَ يُصْبِحُ الرَّجُلُ عَلَى شَرِيعَةٍ مِنْ أَمْرِنَا وَ يُمْسِي وَ قَدْ خَرَجَ مِنْهَا وَ يُمْسِي عَلَى شَرِيعَةٍ مِنْ أَمْرِنَا وَ يُصْبِحُ وَ قَدْ خَرَجَ مِنْهَا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41338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اى شيعیان آل محمّد، یقیناً برای پاک شدن مورد آزمایش سخت قرار می­گیرید همچون پاک شدن سرمه‏ در چشم. (از این جهت) انسان می­فهمد چه موقع سرمه وارد چشمش گردید ولى خارج شدنش را از چشم متوجه نمی­شود و به همین شکل انسان بامداد اعتقاد به امامت ما (اهل بیت) دارد ولی شامگاه بی­اعتقاد می­شود و نیز شامگاه اعتقاد به امامت دارد ولی بامداد عقیده­ی خود را از دست می­دهد (بدون آنکه خود بفهمد چطور اعتقادش دگرگون گردید).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غیبت نعمانی، باب 12، ح 12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42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05296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در آخر الزمان، دین به راحتی خروج سرمه از چشم می­تواند از دست برود. انسان، صبح دیندار است و شب بی­دین. امام باقر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 می­فرمایند: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Badr" panose="00000400000000000000" pitchFamily="2" charset="-78"/>
              </a:rPr>
              <a:t>لَتُمَحَّصُنَّ يَا شِيعَةَ آلِ مُحَمَّدٍ تَمْحِيصَ الْكُحْلِ‏ فِي‏ الْعَيْنِ‏ وَ إِنَّ صَاحِبَ الْعَيْنِ يَدْرِي مَتَى يَقَعَ الْكُحْلُ فِي عَيْنِهِ وَ لَا يَعْلَمُ مَتَى يَخْرُجُ‏ مِنْهَا وَ كَذَلِكَ يُصْبِحُ الرَّجُلُ عَلَى شَرِيعَةٍ مِنْ أَمْرِنَا وَ يُمْسِي وَ قَدْ خَرَجَ مِنْهَا وَ يُمْسِي عَلَى شَرِيعَةٍ مِنْ أَمْرِنَا وَ يُصْبِحُ وَ قَدْ خَرَجَ مِنْهَا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41338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اى شيعیان آل محمّد، یقیناً برای پاک شدن مورد آزمایش سخت قرار می­گیرید همچون پاک شدن سرمه‏ در چشم. (از این جهت) انسان می­فهمد چه موقع سرمه وارد چشمش گردید ولى خارج شدنش را از چشم متوجه نمی­شود و به همین شکل انسان بامداد اعتقاد به امامت ما (اهل بیت) دارد ولی شامگاه بی­اعتقاد می­شود و نیز شامگاه اعتقاد به امامت دارد ولی بامداد عقیده­ی خود را از دست می­دهد (بدون آنکه خود بفهمد چطور اعتقادش دگرگون گردید).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غیبت نعمانی، باب 12، ح 12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43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604030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44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519992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در این زمان دینداران واقعی همچون کبریت احمر کمیاب­اند. رسول خدا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LAEM" panose="00000500000000020004" pitchFamily="2" charset="2"/>
              </a:rPr>
              <a:t>6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 می­فرمایند: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Badr" panose="00000400000000000000" pitchFamily="2" charset="-78"/>
              </a:rPr>
              <a:t>و</a:t>
            </a:r>
            <a:r>
              <a:rPr lang="ar-SA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Badr" panose="00000400000000000000" pitchFamily="2" charset="-78"/>
              </a:rPr>
              <a:t> الَّذِي بَعَثَنِي بِالْحَقِّ بَشِيراً وَ </a:t>
            </a:r>
            <a:r>
              <a:rPr lang="fa-IR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Badr" panose="00000400000000000000" pitchFamily="2" charset="-78"/>
              </a:rPr>
              <a:t>نَذِيراً</a:t>
            </a:r>
            <a:r>
              <a:rPr lang="ar-SA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Badr" panose="00000400000000000000" pitchFamily="2" charset="-78"/>
              </a:rPr>
              <a:t> إِنَّ الثَّابِتِينَ عَلَى الْقَوْلِ بِهِ فِي زَمَانِ غَيْبَتِهِ لَأَعَزُّ مِنَ الْكِبْرِيتِ الْأَحْم</a:t>
            </a:r>
            <a:r>
              <a:rPr lang="fa-IR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Badr" panose="00000400000000000000" pitchFamily="2" charset="-78"/>
              </a:rPr>
              <a:t>ر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قسم به آنکه مرا به حق بشارت­دهنده قرار داد، آنها که در زمان غیبت او بر اعتقاد به او ثابت قدم می مانند، از گوگرد سرخ (اکسیر) کمیاب تر هستند. </a:t>
            </a:r>
          </a:p>
          <a:p>
            <a:pPr marL="323215" marR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كمال‏الدين، ج 1، ص  287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امام صادق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 فرمودند: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ar-SA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Badr" panose="00000400000000000000" pitchFamily="2" charset="-78"/>
              </a:rPr>
              <a:t>الْمُؤْمِنَةُ أَعَزُّ مِنَ الْمُؤْمِنِ وَ الْمُؤْمِنُ أَعَزُّ مِنَ الْكِبْرِيتِ الْأَحْمَرِ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r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زن مؤمن از مرد کمیاب­تر و مرد مؤمن از گوگرد سرخ (اکسیر) کمیاب تر است.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الكافي، ج 2، ص 242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45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071683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بدین خاطر است که پیامبر اکرم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LAEM" panose="00000500000000020004" pitchFamily="2" charset="2"/>
              </a:rPr>
              <a:t>6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 دینداران زمان غیبت را برادران خود نامیدند و برایشان دو بار چنین دعا کردند: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ar-SA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Badr" panose="00000400000000000000" pitchFamily="2" charset="-78"/>
              </a:rPr>
              <a:t>اللَّهُمَّ لَقِّنِي إِخْوَانِي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r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خدایا برادرانم را به دیدار من برسان.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اصحابی که گرد آن حضرت بودند گفتند: ای رسول خدا، مگر ما برادران شما نیستیم؟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46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81543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تفاوت در رفتار و گفتار نسل­ها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Titr" panose="00000700000000000000" pitchFamily="2" charset="-78"/>
              </a:rPr>
              <a:t>	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متأسفانه امروزه فرزندان ما در معرض کوران آسیب­های محیط و اجتماع قرار دارند؛ اوضاع  نسل جوان دگرگون شده و تفاوت در رفتار و گفتار نسل­های مختلف،کاملاً مشهود است.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10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795028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فرمودند: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ar-SA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Badr" panose="00000400000000000000" pitchFamily="2" charset="-78"/>
              </a:rPr>
              <a:t>لَا إِنَّكُمْ أَصْحَابِي وَ إِخْوَانِي قَوْمٌ فِي آخِرِ الزَّمَانِ آمَنُوا وَ لَمْ يَرَوْنِي... أُولَئِكَ مَصَابِيحُ الدُّجَى يُنْجِيهِمُ اللَّهُ مِنْ كُلِّ فِتْنَةٍ غَبْرَاءَ مُظْلِمَةٍ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خیر، شما همنشینان و همراهان من هستید؛ برادران من گروهی هستند در آخرالزمان که ایمان می‏آورند با اینکه مرا ندیده‏اند.... این ها چراغ­های روشن­کننده در تاریکی هستند که خداوند ایشان را از هر فتنه­ی تیره و تاری نجات می­دهد.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بصائرالدرجات، ص 84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47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34734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آرزو داریم ما و فرزندانمان نیز موفق به حفظ دین در آخرالزمان گردیم و به مقام برادری پیامبر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LAEM" panose="00000500000000020004" pitchFamily="2" charset="2"/>
              </a:rPr>
              <a:t>6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 برسیم. اما این آرزو چگونه دست­یافتنی است؟ راه اصلی کجاست؟   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48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26105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شاهراه تربیت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گام اول: عامل بودن خود مربی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rtl="1"/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باید بدانیم که برای تربیت افراد دین­دار، باید خودمان پیش از آن­ها و بیش از آن­ها قدم برداریم. قرار نیست در امر تربیت اعجازی صورت گیرد. ما اگر به فکر بچه­هایمان هستیم، باید ابتدا از خودمان شروع کنیم. (قُوا أَنْفُسَكُمْ). معنویت باید ابتدا از خود ما شروع شود. بچه­ها باید حقیقت مطالب را در درون ما ببینند؛ نه فقط حرف و ادعایش را. این را ببینند که در وجود مربی ارزش­هایی هست که بدان پای بند است، نه اینکه فقط حرفش را می­زند و اهل عمل نیست؛ از اولیای خدا کمک می­خواهد ولی خودش قدمی بر نمی­دارد. تابلوی «</a:t>
            </a:r>
            <a:r>
              <a:rPr lang="fa-IR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Badr" panose="00000400000000000000" pitchFamily="2" charset="-78"/>
              </a:rPr>
              <a:t>وَلَايَةُ عَلِيِّ بْنِ أَبِي طَالِبٍ حِصْنِي فَمَنْ دَخَلَ حِصْنِي أَمِنَ مِنْ عَذَابِی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» بر در و دیوار خانه­اش نصب است ولی زندگی او ولایی نیست و رنگ و بوی تعالیم ولی الله را نگرفته است. 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این در حالی است که حضرت امیرالمؤمنین7، پایبندی به ورع و اجتهاد را  به ما امر فرموده­اند:                          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ar-S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أَعِينُونِي بِوَرَعٍ وَ اجْتِهَادٍ وَ عِفَّةٍ وَ سَدَادٍ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مرا با ورع و كوشش در عبادت و پاكدامنى و درستى يارى‏ كنيد.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نهج‏البلاغة، نامه 45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49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917919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این نکته مهم وکلیدی در کلام امیرالمؤمنین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 به زیبایی ترسیم شده است: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ar-SA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Badr" panose="00000400000000000000" pitchFamily="2" charset="-78"/>
              </a:rPr>
              <a:t>مَنْ نَصَبَ نَفْسَهُ لِلنَّاسِ إِمَاماً فَلْيَبْدَأْ بِتَعْلِيمِ نَفْسِهِ قَبْلَ تَعْلِيمِ غَيْرِهِ وَ لْيَكُنْ تَأْدِيبُهُ بِسِيرَتِهِ قَبْلَ تَأْدِيبِهِ بِلِسَانِهِ وَ مُعَلِّمُ نَفْسِهِ وَ مُؤَدِّبُهَا أَحَقُّ بِالْإِجْلَالِ مِنْ مُعَلِّمِ النَّاسِ وَ مُؤَدِّبِهِمْ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  آن كه خود را در مرتبه پيشوايى قرار مى‏دهد، بايد پيش از مؤدب نمودن دیگری به مؤدب نمودن خود اقدام كند و پيش از آنكه ديگری را به گفتار ادب نمايد، بايد با كردارش او را ادب كند و آن كه خود را بياموزد و ادب نمايد به تعظيم سزاوارتر است از كسى كه فقط ديگران را بياموزد و تأديب كند.       </a:t>
            </a: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نهج البلاغه، حکمت 73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50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284797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این نکته مهم وکلیدی در کلام امیرالمؤمنین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 به زیبایی ترسیم شده است: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ar-SA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Badr" panose="00000400000000000000" pitchFamily="2" charset="-78"/>
              </a:rPr>
              <a:t>مَنْ نَصَبَ نَفْسَهُ لِلنَّاسِ إِمَاماً فَلْيَبْدَأْ بِتَعْلِيمِ نَفْسِهِ قَبْلَ تَعْلِيمِ غَيْرِهِ وَ لْيَكُنْ تَأْدِيبُهُ بِسِيرَتِهِ قَبْلَ تَأْدِيبِهِ بِلِسَانِهِ وَ مُعَلِّمُ نَفْسِهِ وَ مُؤَدِّبُهَا أَحَقُّ بِالْإِجْلَالِ مِنْ مُعَلِّمِ النَّاسِ وَ مُؤَدِّبِهِمْ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  آن كه خود را در مرتبه پيشوايى قرار مى‏دهد، بايد پيش از مؤدب نمودن دیگری به مؤدب نمودن خود اقدام كند و پيش از آنكه ديگری را به گفتار ادب نمايد، بايد با كردارش او را ادب كند و آن كه خود را بياموزد و ادب نمايد به تعظيم سزاوارتر است از كسى كه فقط ديگران را بياموزد و تأديب كند.       </a:t>
            </a: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نهج البلاغه، حکمت 73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51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80625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گام دوم: </a:t>
            </a:r>
            <a:r>
              <a:rPr lang="fa-IR" sz="14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بازنگری</a:t>
            </a: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در رویکردهای تربیتی خود و آسیب­شناسی دیدگاه­های جدید</a:t>
            </a:r>
            <a:endParaRPr lang="en-US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52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13112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4460" algn="justLow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ممکن 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است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در گوشه و کنار و از اطراف این صحبت­ها را شنیده باشیم که فرزند، خودش در قبال عملش مسؤول است و ما مسؤول رفتار او نیستیم! ما را که در قبر او نمی­گذارند! چنین صحبت­هایی 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معمولاً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مربوط به مواقعی است که مربیان و والدین در امور معنوی و تربیتی فرزندان، دچار چالش و مشکل شده­اند لذا خود را تبرئه کرده و از زیر بار مسؤولیت شانه خالی می­کنند. اما اگر همین فرزند در درس ریاضی نمره خوبی نگیرد و مدرسه، والدین را بخواهد، آیا پدر و مادر خود را مسؤول نمی­دانند؟! در مورد نمره کم ریاضی او، کم­کاری و نقص فرزند را متوجه خود می­بینند و دست روی دست نمی­گذارند؛ بلکه به فکر می­افتند که برای ارتقای سطح ریاضی او چه تدبیری کنند و در پی ایجاد زمینه­های لازم برای رشد و پیشرفت او هستند. پس چگونه است که در مورد مسائل تربیتی و مذهبی، تقصیر را به گردن زمین و زمان می‏اندازند و می­گویند: ما به او گفتیم، تذکر دادیم، خودش باید به دنبالش می‏رفت و می‏فهمید؟!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53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88167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4460" algn="justLow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ممکن 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است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در گوشه و کنار و از اطراف این صحبت­ها را شنیده باشیم که فرزند، خودش در قبال عملش مسؤول است و ما مسؤول رفتار او نیستیم! ما را که در قبر او نمی­گذارند! چنین صحبت­هایی 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معمولاً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مربوط به مواقعی است که مربیان و والدین در امور معنوی و تربیتی فرزندان، دچار چالش و مشکل شده­اند لذا خود را تبرئه کرده و از زیر بار مسؤولیت شانه خالی می­کنند. اما اگر همین فرزند در درس ریاضی نمره خوبی نگیرد و مدرسه، والدین را بخواهد، آیا پدر و مادر خود را مسؤول نمی­دانند؟! در مورد نمره کم ریاضی او، کم­کاری و نقص فرزند را متوجه خود می­بینند و دست روی دست نمی­گذارند؛ بلکه به فکر می­افتند که برای ارتقای سطح ریاضی او چه تدبیری کنند و در پی ایجاد زمینه­های لازم برای رشد و پیشرفت او هستند. پس چگونه است که در مورد مسائل تربیتی و مذهبی، تقصیر را به گردن زمین و زمان می‏اندازند و می­گویند: ما به او گفتیم، تذکر دادیم، خودش باید به دنبالش می‏رفت و می‏فهمید؟!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147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4460" algn="justLow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ممکن 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است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در گوشه و کنار و از اطراف این صحبت­ها را شنیده باشیم که فرزند، خودش در قبال عملش مسؤول است و ما مسؤول رفتار او نیستیم! ما را که در قبر او نمی­گذارند! چنین صحبت­هایی 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معمولاً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مربوط به مواقعی است که مربیان و والدین در امور معنوی و تربیتی فرزندان، دچار چالش و مشکل شده­اند لذا خود را تبرئه کرده و از زیر بار مسؤولیت شانه خالی می­کنند. اما اگر همین فرزند در درس ریاضی نمره خوبی نگیرد و مدرسه، والدین را بخواهد، آیا پدر و مادر خود را مسؤول نمی­دانند؟! در مورد نمره کم ریاضی او، کم­کاری و نقص فرزند را متوجه خود می­بینند و دست روی دست نمی­گذارند؛ بلکه به فکر می­افتند که برای ارتقای سطح ریاضی او چه تدبیری کنند و در پی ایجاد زمینه­های لازم برای رشد و پیشرفت او هستند. پس چگونه است که در مورد مسائل تربیتی و مذهبی، تقصیر را به گردن زمین و زمان می‏اندازند و می­گویند: ما به او گفتیم، تذکر دادیم، خودش باید به دنبالش می‏رفت و می‏فهمید؟!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3531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4460" algn="justLow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ممکن 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است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در گوشه و کنار و از اطراف این صحبت­ها را شنیده باشیم که فرزند، خودش در قبال عملش مسؤول است و ما مسؤول رفتار او نیستیم! ما را که در قبر او نمی­گذارند! چنین صحبت­هایی 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معمولاً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مربوط به مواقعی است که مربیان و والدین در امور معنوی و تربیتی فرزندان، دچار چالش و مشکل شده­اند لذا خود را تبرئه کرده و از زیر بار مسؤولیت شانه خالی می­کنند. اما اگر همین فرزند در درس ریاضی نمره خوبی نگیرد و مدرسه، والدین را بخواهد، آیا پدر و مادر خود را مسؤول نمی­دانند؟! در مورد نمره کم ریاضی او، کم­کاری و نقص فرزند را متوجه خود می­بینند و دست روی دست نمی­گذارند؛ بلکه به فکر می­افتند که برای ارتقای سطح ریاضی او چه تدبیری کنند و در پی ایجاد زمینه­های لازم برای رشد و پیشرفت او هستند. پس چگونه است که در مورد مسائل تربیتی و مذهبی، تقصیر را به گردن زمین و زمان می‏اندازند و می­گویند: ما به او گفتیم، تذکر دادیم، خودش باید به دنبالش می‏رفت و می‏فهمید؟!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56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65250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تفاوت در رفتار و گفتار نسل­ها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Titr" panose="00000700000000000000" pitchFamily="2" charset="-78"/>
              </a:rPr>
              <a:t>	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متأسفانه امروزه فرزندان ما در معرض کوران آسیب­های محیط و اجتماع قرار دارند؛ اوضاع  نسل جوان دگرگون شده و تفاوت در رفتار و گفتار نسل­های مختلف،کاملاً مشهود است.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804430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4460" algn="justLow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ممکن 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است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در گوشه و کنار و از اطراف این صحبت­ها را شنیده باشیم که فرزند، خودش در قبال عملش مسؤول است و ما مسؤول رفتار او نیستیم! ما را که در قبر او نمی­گذارند! چنین صحبت­هایی 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معمولاً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مربوط به مواقعی است که مربیان و والدین در امور معنوی و تربیتی فرزندان، دچار چالش و مشکل شده­اند لذا خود را تبرئه کرده و از زیر بار مسؤولیت شانه خالی می­کنند. اما اگر همین فرزند در درس ریاضی نمره خوبی نگیرد و مدرسه، والدین را بخواهد، آیا پدر و مادر خود را مسؤول نمی­دانند؟! در مورد نمره کم ریاضی او، کم­کاری و نقص فرزند را متوجه خود می­بینند و دست روی دست نمی­گذارند؛ بلکه به فکر می­افتند که برای ارتقای سطح ریاضی او چه تدبیری کنند و در پی ایجاد زمینه­های لازم برای رشد و پیشرفت او هستند. پس چگونه است که در مورد مسائل تربیتی و مذهبی، تقصیر را به گردن زمین و زمان می‏اندازند و می­گویند: ما به او گفتیم، تذکر دادیم، خودش باید به دنبالش می‏رفت و می‏فهمید؟!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57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638119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بنابراین در مسائل تربیتی، داشتن حسن مسؤولیت همراه با اتخاذ تدابیر صحیح و درست است که می­تواند راهگشا و کارساز باشد و البته به جاست که این امر با توسّل به دامان اهل بیت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: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و وقت­گذاری ویژه و صبوری همراه باشد.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>
                <a:solidFill>
                  <a:prstClr val="black"/>
                </a:solidFill>
              </a:rPr>
              <a:pPr/>
              <a:t>58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645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4460" algn="justLow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ممکن 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است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در گوشه و کنار و از اطراف این صحبت­ها را شنیده باشیم که فرزند، خودش در قبال عملش مسؤول است و ما مسؤول رفتار او نیستیم! ما را که در قبر او نمی­گذارند! چنین صحبت­هایی 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معمولاً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مربوط به مواقعی است که مربیان و والدین در امور معنوی و تربیتی فرزندان، دچار چالش و مشکل شده­اند لذا خود را تبرئه کرده و از زیر بار مسؤولیت شانه خالی می­کنند. اما اگر همین فرزند در درس ریاضی نمره خوبی نگیرد و مدرسه، والدین را بخواهد، آیا پدر و مادر خود را مسؤول نمی­دانند؟! در مورد نمره کم ریاضی او، کم­کاری و نقص فرزند را متوجه خود می­بینند و دست روی دست نمی­گذارند؛ بلکه به فکر می­افتند که برای ارتقای سطح ریاضی او چه تدبیری کنند و در پی ایجاد زمینه­های لازم برای رشد و پیشرفت او هستند. پس چگونه است که در مورد مسائل تربیتی و مذهبی، تقصیر را به گردن زمین و زمان می‏اندازند و می­گویند: ما به او گفتیم، تذکر دادیم، خودش باید به دنبالش می‏رفت و می‏فهمید؟!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59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582321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446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مرحوم علامه کرباسچیان می­گفتند: رفتار مردمان چنین است که گویی دو خدا دارند؛ خدای مادیات و خدای معنویات. خدای مادیات، خدایی عاجز و ضعیف است. لذا مردم در امور مادی نهایت تلاش و تدبیر خویش را به کار می گیرند: به دنبال روزی می­روند، وقتی مریض می‏شوند، بهترین طبیب را می­جویند و کار را تماماً به آن خدا نمی­سپارند؛ اما وقتی نوبت معنویات می­شود، خدایی مقتدر در کار می­آید که همه­ی کارها را خود اصلاح می کند و دیگر نیازی به تلاش  انسان ها نیست.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60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49456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446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مرحوم علامه کرباسچیان می­گفتند: رفتار مردمان چنین است که گویی دو خدا دارند؛ خدای مادیات و خدای معنویات. خدای مادیات، خدایی عاجز و ضعیف است. لذا مردم در امور مادی نهایت تلاش و تدبیر خویش را به کار می گیرند: به دنبال روزی می­روند، وقتی مریض می‏شوند، بهترین طبیب را می­جویند و کار را تماماً به آن خدا نمی­سپارند؛ اما وقتی نوبت معنویات می­شود، خدایی مقتدر در کار می­آید که همه­ی کارها را خود اصلاح می کند و دیگر نیازی به تلاش  انسان ها نیست.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61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667365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446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مرحوم علامه کرباسچیان می­گفتند: رفتار مردمان چنین است که گویی دو خدا دارند؛ خدای مادیات و خدای معنویات. خدای مادیات، خدایی عاجز و ضعیف است. لذا مردم در امور مادی نهایت تلاش و تدبیر خویش را به کار می گیرند: به دنبال روزی می­روند، وقتی مریض می‏شوند، بهترین طبیب را می­جویند و کار را تماماً به آن خدا نمی­سپارند؛ اما وقتی نوبت معنویات می­شود، خدایی مقتدر در کار می­آید که همه­ی کارها را خود اصلاح می کند و دیگر نیازی به تلاش  انسان ها نیست.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62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65318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446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مرحوم علامه کرباسچیان می­گفتند: رفتار مردمان چنین است که گویی دو خدا دارند؛ خدای مادیات و خدای معنویات. خدای مادیات، خدایی عاجز و ضعیف است. لذا مردم در امور مادی نهایت تلاش و تدبیر خویش را به کار می گیرند: به دنبال روزی می­روند، وقتی مریض می‏شوند، بهترین طبیب را می­جویند و کار را تماماً به آن خدا نمی­سپارند؛ اما وقتی نوبت معنویات می­شود، خدایی مقتدر در کار می­آید که همه­ی کارها را خود اصلاح می کند و دیگر نیازی به تلاش  انسان ها نیست.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63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715426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446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مرحوم علامه کرباسچیان می­گفتند: رفتار مردمان چنین است که گویی دو خدا دارند؛ خدای مادیات و خدای معنویات. خدای مادیات، خدایی عاجز و ضعیف است. لذا مردم در امور مادی نهایت تلاش و تدبیر خویش را به کار می گیرند: به دنبال روزی می­روند، وقتی مریض می‏شوند، بهترین طبیب را می­جویند و کار را تماماً به آن خدا نمی­سپارند؛ اما وقتی نوبت معنویات می­شود، خدایی مقتدر در کار می­آید که همه­ی کارها را خود اصلاح می کند و دیگر نیازی به تلاش  انسان ها نیست.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64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494369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446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مرحوم علامه کرباسچیان می­گفتند: رفتار مردمان چنین است که گویی دو خدا دارند؛ خدای مادیات و خدای معنویات. خدای مادیات، خدایی عاجز و ضعیف است. لذا مردم در امور مادی نهایت تلاش و تدبیر خویش را به کار می گیرند: به دنبال روزی می­روند، وقتی مریض می‏شوند، بهترین طبیب را می­جویند و کار را تماماً به آن خدا نمی­سپارند؛ اما وقتی نوبت معنویات می­شود، خدایی مقتدر در کار می­آید که همه­ی کارها را خود اصلاح می کند و دیگر نیازی به تلاش  انسان ها نیست.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3570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446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ایشان هشدار </a:t>
            </a:r>
            <a:r>
              <a:rPr lang="ar-SA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مي‌دادند: «اگر بچّه‌ات سرطان مي‌گرفت -چون راضي نبودي- خانه‌ات را مي‌فروختي و او را به خارج از كشور مي‌فرستادي. كسي هم كه مي‌گويد من راضي نيستم بچه مسلمان‌ها هروئيني و بهايي و وهابي شوند بايد از خود، عكس‌العمل نشان دهد».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66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67711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تفاوت در رفتار و گفتار نسل­ها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Titr" panose="00000700000000000000" pitchFamily="2" charset="-78"/>
              </a:rPr>
              <a:t>	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متأسفانه امروزه فرزندان ما در معرض کوران آسیب­های محیط و اجتماع قرار دارند؛ اوضاع  نسل جوان دگرگون شده و تفاوت در رفتار و گفتار نسل­های مختلف،کاملاً مشهود است.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12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050944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446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ایشان هشدار </a:t>
            </a:r>
            <a:r>
              <a:rPr lang="ar-SA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مي‌دادند: «اگر بچّه‌ات سرطان مي‌گرفت -چون راضي نبودي- خانه‌ات را مي‌فروختي و او را به خارج از كشور مي‌فرستادي. كسي هم كه مي‌گويد من راضي نيستم بچه مسلمان‌ها هروئيني و بهايي و وهابي شوند بايد از خود، عكس‌العمل نشان دهد».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67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935724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آیا خود را مسؤول می­دانیم؟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indent="14351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در مورد مسائل تربیتی فرزندان، چه­قدر خود را مسؤول می­دانیم؟ آیا اصولاً چنین مسائلی را مشکل می‏دانیم که به دنبال راه حلش باشیم یا خیر؟ اگر بچه­ی ما در مسیری که باید، قرار نگیرد، آیا خود را پاسخگو می­شماریم؟ آیا از قبل تدابیر لازم را به کار برده­ایم؟ امکانات و فضاهای لازم را برای او فراهم کرده­ایم تا در زمان مناسب بداند و بفهمد و عمل کند یا خیر؟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68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77433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روشن است که پدر و مادر هر دو در قبال فرزندانشان مسؤول و متعهد می­باشند و نه تنها در قبال فرزندان بلکه در قبال یکدیگر نیز مسؤول­اند و باید با تذکر و امر به معروف و نهی از منکر مراقب یکدیگر باشند. همچنین تمام افراد یک مجموعه و یک جامعه باید چنین حس مسؤولیتی را نسبت به یکدیگر دارا باشند. رسول اکرم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6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می­فرمایند: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413385" algn="r" rtl="1">
              <a:lnSpc>
                <a:spcPct val="115000"/>
              </a:lnSpc>
              <a:spcAft>
                <a:spcPts val="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 كُلُّكُمْ‏ رَاعٍ‏ وَ كُلُّكُمْ مَسْئُولٌ عَنْ رَعِيَّتِه... وَ الرَّجُلُ‏ رَاعٍ عَلَى أَهْلِ بَيْتِهِ‏ وَ هُوَ مَسْئُولٌ عَنْهُمْ فَالْمَرْأَةُ رَاعِيَةٌ عَلَى أَهْلِ بَيْتِ بَعْلِهَا وَ وُلْدِهِ وَ هِيَ مَسْئُولَةٌ عَنْهُم‏</a:t>
            </a: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همه‌ي شما مراقب و محافظ و همه‌ي شما در قبال رعيّت او (خداوند) مسؤولید... مرد مراقب و محافظ خانواده خود و در قبال آنها مسؤول است. زن نيز مراقب و محافظ خانواده‌ي شوهرش و فرزندان اوست و در قبال آنها مسؤول مي‌باشد. </a:t>
            </a: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مجموعةورام، ج  1، ص 6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69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73322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بنابراین در مسائل تربیتی، داشتن حسن مسؤولیت همراه با اتخاذ تدابیر صحیح و درست است که می­تواند راهگشا و کارساز باشد و البته به جاست که این امر با توسّل به دامان اهل بیت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: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و وقت­گذاری ویژه و صبوری همراه باشد.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70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1687919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بنابراین در مسائل تربیتی، داشتن حسن مسؤولیت همراه با اتخاذ تدابیر صحیح و درست است که می­تواند راهگشا و کارساز باشد و البته به جاست که این امر با توسّل به دامان اهل بیت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: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و وقت­گذاری ویژه و صبوری همراه باشد.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71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668761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بنابراین در مسائل تربیتی، داشتن حسن مسؤولیت همراه با اتخاذ تدابیر صحیح و درست است که می­تواند راهگشا و کارساز باشد و البته به جاست که این امر با توسّل به دامان اهل بیت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: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و وقت­گذاری ویژه و صبوری همراه باشد.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72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210713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بنابراین در مسائل تربیتی، داشتن حسن مسؤولیت همراه با اتخاذ تدابیر صحیح و درست است که می­تواند راهگشا و کارساز باشد و البته به جاست که این امر با توسّل به دامان اهل بیت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: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و وقت­گذاری ویژه و صبوری همراه باشد.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73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569025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فرزندان امام عصرامانت­اند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باید بدانیم که فرزند ما، دانش آموز ما، دختر و پسر ما، فرزند امام عصر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است که اکنون به دست ما امانت است.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>
                <a:solidFill>
                  <a:prstClr val="black"/>
                </a:solidFill>
              </a:rPr>
              <a:pPr/>
              <a:t>74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149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فرزندان امام عصرامانت­اند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باید بدانیم که فرزند ما، دانش آموز ما، دختر و پسر ما، فرزند امام عصر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است که اکنون به دست ما امانت است.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75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009346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رسول اکرم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6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می­فرمایند: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r" rtl="1">
              <a:lnSpc>
                <a:spcPct val="115000"/>
              </a:lnSpc>
              <a:spcAft>
                <a:spcPts val="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أَنَا وَ عَلِيٌّ أَبَوَا هَذِهِ الْأُمَّةِ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من و علی دو پدر این امتیم.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بحارالأنوار، ج16، ص95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76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64962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تفاوت در رفتار و گفتار نسل­ها</a:t>
            </a:r>
            <a:r>
              <a:rPr lang="fa-IR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Titr" panose="00000700000000000000" pitchFamily="2" charset="-78"/>
              </a:rPr>
              <a:t>	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متأسفانه امروزه فرزندان ما در معرض کوران آسیب­های محیط و اجتماع قرار دارند؛ اوضاع  نسل جوان دگرگون شده و تفاوت در رفتار و گفتار نسل­های مختلف،کاملاً مشهود است.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13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2882411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تصور کنید که پدری به سفری طولانی رفته است و فرزندش را نزد ما به امانت سپرده است. چه­قدر در رتق و فتق کارهای او دقت و تلاش می­کنیم؟ در خوراک، پوشاک، تفریح و سرگرمی و مهم­تر از همه در امور تربیتی‏اش چه­قدر وقت صرف می­کنیم؟ اگر حس کنیم  فلان عمل و حرکت مطابق با روش تربیتی پدر نیست، آیا به هر وسیله ممکن مانع ظهور و بروز آن نمی­شویم؟! بله، زیرا نگرانیم که این رفتار مطابق خواست پدر نباشد و بعد از برگشت پدر از سفر، در قبال کوتاهی­هایمان سرافکنده باشیم. دوست داریم هنگام برگشت پدر از سفر، به خاطر دقت و توجهمان، لبخند رضایت را بر لب او ببینیم و سرمان را بالا بگیریم و افتخار کنیم که امانتدار خوبی بوده­ایم و نهایت تلاش و دقت خود را به کار برده­ایم تا از فرزندش همان طور که مورد رضای اوست مراقبت کنیم.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77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3835992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...و اکنون، فرزندان آن پدر سفر کرده به دست ما امانت هستند و باید در تربیتشان سعی و اهتمام وافر خود را به کار بریم تا فردا در محضرش شرمگین نباشیم.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78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3550965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ایتام واقعی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استاد علامه می­گفتند: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مسأله‌ي مهم‌تر، شناخت يتيم واقعي است. آيا يتيم، تنها به فرزندِ پدر مرده اطلاق مي‌شود يا معناي آن وسيع‌تر است؟ طبق روايات، ايتام آل محمّد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: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كساني­اند كه نسبت به معارف اهل بيت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: 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محروم‌اند. این یتیمی معنوی به مراتب سخت­تر از یتیمی کسی است که از والدین نسبی خود دورافتاده است.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79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229500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امام حسن عسکری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از پدرانشان روایت می­کنند که فرمودند: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أَشَدُّ مِنْ يُتْمِ الْيَتِيمِ الَّذِي انْقَطَعَ عَنْ أَبِيهِ يُتْمُ يَتِيمٍ انْقَطَعَ عَنْ إِمَامِه وَ لَا يَقْدِرُ عَلَى الْوُصُولِ إِلَيْهِ وَ لَا یَدْرِي حُكْمَهُ فِيمَا يُبْتَلَى بِهِ مِنْ شَرَائِعِ دِينِهِ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سخت‌تر از يتيميِ يتيمي كه از پدر و مادرش جدا افتاده، يتيميِ يتيمي است كه از امامش جدا شده و نمي‌تواند به او دست يابد و نمي‌داند در اموري از شريعت‌هاي ديني كه مبتلابه‌اش مي­شود حکمش چیست؟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just" rtl="1">
              <a:spcAft>
                <a:spcPts val="0"/>
              </a:spcAft>
            </a:pPr>
            <a:r>
              <a:rPr lang="fa-IR" sz="1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مستدرك‏الوسائل، ج17، ص317</a:t>
            </a:r>
            <a:endParaRPr lang="en-US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80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536129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215" algn="r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لَيْسَ الْيَتِيمُ الَّذِي قَدْ مَاتَ وَالِدُهُ		 إِنَّ الْيَتِيمَ يَتِيمُ الْعِلْمِ وَ الْأدَبِ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r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یتیم آن کس نیست که پدر از دست داده است؛ یتیم آن است که دانش و تربیت ندارد.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توصیه­های استاد، ص 95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81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400138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دوری از امام معصوم، نشناختن آداب و سنن اصیل دینی و فرهنگ فاسد جامعه، سختی یتیمی زمان غیبت را دوچندان کرده است.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82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280686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5334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افرادی همچون مرحوم روزبه و علامه کرباسچیان که زمان­شناس بودند و موقعیت­ها را به جا درمی­یافتند توانستند دستگیر ایتام واقعی باشند؛ ایتامی که کاروان زمانه آنها را قرن­ها دورتر از زمان پیامبر6 و امیرالمؤمنین7 در زمان غیبت مهدی آل محمد6 پیاده نمود؛ همان­ها که از پدر واقعی خود و از معارف و علم و ادب حقیقی او دور بودند. استاد علامه می­گفت: در زمان غیبت، هر مسلمانی از پدر معنوی خویش محجور است وهمه ایتام آل محمدند.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endParaRPr lang="fa-IR" sz="1200" dirty="0" smtClean="0">
              <a:effectLst/>
              <a:latin typeface="Traditional Arabic" panose="02020603050405020304" pitchFamily="18" charset="-78"/>
              <a:ea typeface="Times New Roman" panose="02020603050405020304" pitchFamily="18" charset="0"/>
              <a:cs typeface="B Zar" panose="00000400000000000000" pitchFamily="2" charset="-78"/>
            </a:endParaRPr>
          </a:p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اکنون ما نیز باید وظیفه‏ى خویش را بشناسیم و بر اساس آن، استوار و نستوه و آگاهانه و دقیق حرکت کنیم تا ذرّه‏اى از دِیْن خود را به امام زمان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‏ ادا کرده باشیم.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83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3808309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پاداش امانتداری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روایت شده: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حضرت عيسى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7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از قبری عبور کردند كه صاحبش را عذاب مي­كردند. سال ديگر از آن گذشتند در حالی که عذابی نداشت! عرض كردند: پروردگارا، پارسال از اين قبر گذشتم و صاحبش معذّب بود و امسال عذابى ندارد!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خدا به ایشان وحى فرمود: اى روح‏ اللَّه، فرزند صالحى داشت كه بالغ شده، راهى را اصلاح كرد و يتيمى را پناه داد. او را به خاطر كار پسرش آمرزيدم.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وسائل‏الشيعة، ج16، ص338، باب19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endParaRPr lang="fa-IR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Bad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این تنها پاداشی است که در عالم برزخ عطا شده است اما اجر تربیت فرزند صالح و کفالت یتیمان آل محمد:، در قیامت بسی عظیم­تر و والاتر است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84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4103859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استاد علامه می­گفتند: طبق روایت هر کس یک کلمه به کسی بیاموزد و او را با معارف دین آشنا کند، در قیامت کنار پیامبر خدا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6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جای دارد و در حشر لباس­های عزت و شرافت و جامه­های نور به آنان می­پوشانند؛ خلعت‏هایی نورانی هزار هزار بار برتر از آنچه خورشید بر آن تابیده است.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85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035675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منطق او، سیره­ی اسوه و الگویش حضرت فاطمه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3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بود که بعد از آنکه زنی محضر ایشان مشرّف و از پرسیدن سؤالات مکررش شرمگین شد و عذر خواست، حضرت فاطمه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3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به او فرمودند: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هر سؤالی داری بپرس. اگر روزی کسی را برای بردن بار سنگین به پشت بام اجیر و به ازای آن صد هزار دینار اجرتش دهند، آیا بردن بار برایش سنگینی دارد؟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آن زن عرض کرد: خیر.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فرمودند: به ازای جواب به پرسش­های تو، من بیش از آنکه زمین تا عرش از مروارید پر شود اجرت گرفتم.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بعد به نقل از پدر گرامیشان فرمودند: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شیعیان دانشور ما محشور می­شوند و به ازای فراوانی علومشان و جدیت آنان در ارشاد بندگان خدا، بر آنها  لباسهای عزت می­پوشانند تا آنکه بر یکی از آنان هزار هزار جامه­ی نور می­پوشانند و سپس منادی ندا می­دهد: «ای کفیلان ایتام آل محمد که هنگام جدایی آنها از پدرانشان برآورنده نیاز علمی­ شان بودید، اینان شاگردان شمایند؛ همان یتیمانی که آنها را سرپرستی نمودید و فقر علمی­شان را برطرف ساختید. اکنون به ایشان لباس دهید همانگونه که در دنیا لباس دانش به ایشان بخشیدید.»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آنان نیز به هر یک از آن ایتام به اندازه دانشی که فراگرفته اند لباس می­بخشند.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41338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حال ای کنیز خدا، یک رشته از آن خلعت­ها هزار هزار بار از آنجه خورشید بر آن تابیده است برتر است.</a:t>
            </a:r>
            <a:r>
              <a:rPr lang="fa-IR" sz="1200" baseline="300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بحارالأنوار، ج 2، ص 3    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86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57432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بارها در کوچه و خیابان دیده­ایم مادر و دختری را که شانه به شانه یکدیگر با دو نوع حجاب متفاوت راه می­روند؛ یا پدر و پسری که پدر، ظاهری مذهبی دارد اما پسر ظاهری غربی؛ یا حتی در یک خانواده، خواهر بزرگ­تر پوششی مناسب­تر و معقول­تر نسبت به خواهر کوچک­تر دارد.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14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044900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منطق او، سیره­ی اسوه و الگویش حضرت فاطمه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3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بود که بعد از آنکه زنی محضر ایشان مشرّف و از پرسیدن سؤالات مکررش شرمگین شد و عذر خواست، حضرت فاطمه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3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به او فرمودند: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هر سؤالی داری بپرس. اگر روزی کسی را برای بردن بار سنگین به پشت بام اجیر و به ازای آن صد هزار دینار اجرتش دهند، آیا بردن بار برایش سنگینی دارد؟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آن زن عرض کرد: خیر.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فرمودند: به ازای جواب به پرسش­های تو، من بیش از آنکه زمین تا عرش از مروارید پر شود اجرت گرفتم.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بعد به نقل از پدر گرامیشان فرمودند: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شیعیان دانشور ما محشور می­شوند و به ازای فراوانی علومشان و جدیت آنان در ارشاد بندگان خدا، بر آنها  لباسهای عزت می­پوشانند تا آنکه بر یکی از آنان هزار هزار جامه­ی نور می­پوشانند و سپس منادی ندا می­دهد: «ای کفیلان ایتام آل محمد که هنگام جدایی آنها از پدرانشان برآورنده نیاز علمی­ شان بودید، اینان شاگردان شمایند؛ همان یتیمانی که آنها را سرپرستی نمودید و فقر علمی­شان را برطرف ساختید. اکنون به ایشان لباس دهید همانگونه که در دنیا لباس دانش به ایشان بخشیدید.»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آنان نیز به هر یک از آن ایتام به اندازه دانشی که فراگرفته اند لباس می­بخشند.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41338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حال ای کنیز خدا، یک رشته از آن خلعت­ها هزار هزار بار از آنجه خورشید بر آن تابیده است برتر است.</a:t>
            </a:r>
            <a:r>
              <a:rPr lang="fa-IR" sz="1200" baseline="300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بحارالأنوار، ج 2، ص 3    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87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898836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منطق او، سیره­ی اسوه و الگویش حضرت فاطمه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3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بود که بعد از آنکه زنی محضر ایشان مشرّف و از پرسیدن سؤالات مکررش شرمگین شد و عذر خواست، حضرت فاطمه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3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به او فرمودند: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هر سؤالی داری بپرس. اگر روزی کسی را برای بردن بار سنگین به پشت بام اجیر و به ازای آن صد هزار دینار اجرتش دهند، آیا بردن بار برایش سنگینی دارد؟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آن زن عرض کرد: خیر.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فرمودند: به ازای جواب به پرسش­های تو، من بیش از آنکه زمین تا عرش از مروارید پر شود اجرت گرفتم.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بعد به نقل از پدر گرامیشان فرمودند: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شیعیان دانشور ما محشور می­شوند و به ازای فراوانی علومشان و جدیت آنان در ارشاد بندگان خدا، بر آنها  لباسهای عزت می­پوشانند تا آنکه بر یکی از آنان هزار هزار جامه­ی نور می­پوشانند و سپس منادی ندا می­دهد: «ای کفیلان ایتام آل محمد که هنگام جدایی آنها از پدرانشان برآورنده نیاز علمی­ شان بودید، اینان شاگردان شمایند؛ همان یتیمانی که آنها را سرپرستی نمودید و فقر علمی­شان را برطرف ساختید. اکنون به ایشان لباس دهید همانگونه که در دنیا لباس دانش به ایشان بخشیدید.»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آنان نیز به هر یک از آن ایتام به اندازه دانشی که فراگرفته اند لباس می­بخشند.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41338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حال ای کنیز خدا، یک رشته از آن خلعت­ها هزار هزار بار از آنجه خورشید بر آن تابیده است برتر است.</a:t>
            </a:r>
            <a:r>
              <a:rPr lang="fa-IR" sz="1200" baseline="300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Badr" panose="00000400000000000000" pitchFamily="2" charset="-78"/>
              </a:rPr>
              <a:t>بحارالأنوار، ج 2، ص 3    </a:t>
            </a:r>
            <a:endParaRPr lang="en-US" sz="1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88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5937896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3340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آری استاد علامه این اجرهای بی نظیر درآخرت را رصد کرده بود که با عزم راسخ می­سرود: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indent="457200" algn="r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رنج راحت دان چو مطلب شد بزرگ 	گرد گلّه توتیای چشم گرگ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rtl="1"/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چه لذت و پاداشی بالاتر از اینکه فرزندمان مایه­ی افتخار ما باشد و نتیجه­ی یک عمر تلاش برای تربیت فرزند را هم در دنیا و هم در عالم برزخ و هم در قیامت نظاره­گر باشیم. 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یادمان باشد در عزم جزم و راسخ خستگی معنا ندارد.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‏</a:t>
            </a:r>
            <a:r>
              <a:rPr lang="fa-I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مَا ضَعُفَ بَدَنٌ عَمَّا قَوِيَتْ عَلَيْهِ النِّيَّةُ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وقتی قصد بر [انجام] کاری قوی شد، هرگز بدن [برای رسیدن به آن] سست نمی­گردد.</a:t>
            </a:r>
            <a:r>
              <a:rPr lang="en-US" dirty="0" smtClean="0">
                <a:effectLst/>
              </a:rPr>
              <a:t> </a:t>
            </a:r>
            <a:endParaRPr lang="fa-IR" dirty="0" smtClean="0">
              <a:effectLst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من‏لايحضره‏الفقيه، ج 4، ص 400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89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2964431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این گونه است که ا­­ن­شاء­الله هم­جواری با اهل بیت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: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در رفیق اعلی نصیبمان خواهد شد. امام عسکری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7 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می­فرمایند: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  <a:tabLst>
                <a:tab pos="5746115" algn="r"/>
              </a:tabLs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أَلَا فَمَنْ كَانَ مِنْ شِيعَتِنَا عَالِماً بِعُلُومِنَا فَهَذَا الْجَاهِلُ بِشَرِيعَتِنَا الْمُنْقَطِعُ عَنْ مُشَاهَدَتِنَا يَتِيمٌ فِي حِجْرِهِ أَلَا فَمَنْ هَدَاهُ وَ أَرْشَدَهُ وَ عَلَّمَهُ شَرِيعَتَنَا كَانَ مَعَنَا فِي الرَّفِيقِ الْأَعْلَى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آگاه باشيد! هر كس از شيعيان ما كه به علوم ما آگاه باشد، در حالي‌كه اين جاهل ناآگاه به شريعت ما و محروم از ديدار ما را در دامان دارد، [نسبت به او مسؤول است]. آگاه باشيد! هر كس كه او (اين جاهل) را هدايت كند و راهنمايي نمايد و شريعت ما را به وي بياموزد، در رفيق اعلي با ما خواهد بود. 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just" rtl="1">
              <a:spcAft>
                <a:spcPts val="0"/>
              </a:spcAft>
            </a:pPr>
            <a:r>
              <a:rPr lang="fa-IR" sz="1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مستدرك‏الوسائل ج17، ص 317</a:t>
            </a:r>
            <a:endParaRPr lang="en-US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90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5718822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این گونه است که ا­­ن­شاء­الله هم­جواری با اهل بیت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: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 در رفیق اعلی نصیبمان خواهد شد. امام عسکری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ALAEM" panose="00000500000000020004" pitchFamily="2" charset="2"/>
              </a:rPr>
              <a:t>7 </a:t>
            </a: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می­فرمایند: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  <a:tabLst>
                <a:tab pos="5746115" algn="r"/>
              </a:tabLst>
            </a:pPr>
            <a:r>
              <a:rPr lang="fa-IR" sz="1200" b="1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أَلَا فَمَنْ كَانَ مِنْ شِيعَتِنَا عَالِماً بِعُلُومِنَا فَهَذَا الْجَاهِلُ بِشَرِيعَتِنَا الْمُنْقَطِعُ عَنْ مُشَاهَدَتِنَا يَتِيمٌ فِي حِجْرِهِ أَلَا فَمَنْ هَدَاهُ وَ أَرْشَدَهُ وَ عَلَّمَهُ شَرِيعَتَنَا كَانَ مَعَنَا فِي الرَّفِيقِ الْأَعْلَى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marL="323215" algn="just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آگاه باشيد! هر كس از شيعيان ما كه به علوم ما آگاه باشد، در حالي‌كه اين جاهل ناآگاه به شريعت ما و محروم از ديدار ما را در دامان دارد، [نسبت به او مسؤول است]. آگاه باشيد! هر كس كه او (اين جاهل) را هدايت كند و راهنمايي نمايد و شريعت ما را به وي بياموزد، در رفيق اعلي با ما خواهد بود.  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pPr algn="just" rtl="1">
              <a:spcAft>
                <a:spcPts val="0"/>
              </a:spcAft>
            </a:pPr>
            <a:r>
              <a:rPr lang="fa-IR" sz="1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مستدرك‏الوسائل ج17، ص 317</a:t>
            </a:r>
            <a:endParaRPr lang="en-US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91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2239517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200" dirty="0" smtClean="0">
                <a:effectLst/>
                <a:latin typeface="Traditional Arabic" panose="02020603050405020304" pitchFamily="18" charset="-78"/>
                <a:ea typeface="Times New Roman" panose="02020603050405020304" pitchFamily="18" charset="0"/>
                <a:cs typeface="B Zar" panose="00000400000000000000" pitchFamily="2" charset="-78"/>
              </a:rPr>
              <a:t>باشد که ان­شاءالله با همت بلند خود لبخند رضایتی بر لبان مولایمان بنشنانیم.</a:t>
            </a:r>
            <a:endParaRPr lang="en-US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92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0026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متأسفانه امروزه فرزندان ما در معرض کوران آسیب­های محیط و اجتماع قرار دارند؛ اوضاع  نسل جوان دگرگون شده و تفاوت در رفتار و گفتار نسل­های مختلف،کاملاً مشهود است.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D72B5-35AE-4D01-937F-AC1D1EA8D05E}" type="slidenum">
              <a:rPr lang="fa-IR" smtClean="0"/>
              <a:t>15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27781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B34B4-7938-4991-AA65-124904ADE04F}" type="datetime8">
              <a:rPr lang="fa-IR" smtClean="0"/>
              <a:t>17/اکتبر/16</a:t>
            </a:fld>
            <a:endParaRPr lang="fa-I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cs typeface="B Koodak" panose="00000700000000000000" pitchFamily="2" charset="-78"/>
              </a:defRPr>
            </a:lvl1pPr>
          </a:lstStyle>
          <a:p>
            <a:fld id="{591494D6-490F-4629-96C8-D5AD86AEA0B6}" type="slidenum">
              <a:rPr lang="fa-IR" smtClean="0"/>
              <a:pPr/>
              <a:t>‹#›</a:t>
            </a:fld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7B71-29A4-4614-8F6F-EFB84A135953}" type="datetime8">
              <a:rPr lang="fa-IR" smtClean="0"/>
              <a:t>17/اکتبر/16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FF00"/>
                </a:solidFill>
              </a:defRPr>
            </a:lvl1pPr>
          </a:lstStyle>
          <a:p>
            <a:r>
              <a:rPr lang="fa-IR" dirty="0" smtClean="0"/>
              <a:t>سلسله مباحث تربیت عقلانی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34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2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5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3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2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9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6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3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9D4C-3D9B-4516-9513-10A7079F60B9}" type="datetime8">
              <a:rPr lang="fa-IR" smtClean="0"/>
              <a:t>17/اکتبر/16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/>
              <a:t>سلسله مباحث تربیت عقلانی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400">
                <a:cs typeface="B Titr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Nazanin" pitchFamily="2" charset="-78"/>
              </a:defRPr>
            </a:lvl1pPr>
            <a:lvl2pPr>
              <a:defRPr>
                <a:cs typeface="B Nazanin" pitchFamily="2" charset="-78"/>
              </a:defRPr>
            </a:lvl2pPr>
            <a:lvl3pPr>
              <a:defRPr>
                <a:cs typeface="B Nazanin" pitchFamily="2" charset="-78"/>
              </a:defRPr>
            </a:lvl3pPr>
            <a:lvl4pPr>
              <a:defRPr>
                <a:cs typeface="B Nazanin" pitchFamily="2" charset="-78"/>
              </a:defRPr>
            </a:lvl4pPr>
            <a:lvl5pPr>
              <a:defRPr>
                <a:cs typeface="B Nazanin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 dirty="0">
              <a:solidFill>
                <a:srgbClr val="C5D1D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Badr" panose="00000400000000000000" pitchFamily="2" charset="-78"/>
              </a:defRPr>
            </a:lvl1pPr>
          </a:lstStyle>
          <a:p>
            <a:fld id="{591494D6-490F-4629-96C8-D5AD86AEA0B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 dirty="0">
              <a:solidFill>
                <a:srgbClr val="FFFF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098699" y="274638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>
            <a:lvl1pPr>
              <a:defRPr>
                <a:cs typeface="B Koodak" panose="00000700000000000000" pitchFamily="2" charset="-78"/>
              </a:defRPr>
            </a:lvl1pPr>
          </a:lstStyle>
          <a:p>
            <a:fld id="{591494D6-490F-4629-96C8-D5AD86AEA0B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41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3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9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8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8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3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t>‹#›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4BBC7CF-50A4-457E-9F80-B5E990E706D4}" type="datetime8">
              <a:rPr lang="fa-IR" smtClean="0"/>
              <a:t>17/اکتبر/16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27704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8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>
            <a:lvl1pPr>
              <a:defRPr>
                <a:cs typeface="B Koodak" panose="00000700000000000000" pitchFamily="2" charset="-78"/>
              </a:defRPr>
            </a:lvl1pPr>
          </a:lstStyle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2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6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3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6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>
            <a:lvl1pPr>
              <a:defRPr>
                <a:cs typeface="B Koodak" panose="00000700000000000000" pitchFamily="2" charset="-78"/>
              </a:defRPr>
            </a:lvl1pPr>
          </a:lstStyle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9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9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4BBC7CF-50A4-457E-9F80-B5E990E706D4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83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6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0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>
            <a:lvl1pPr>
              <a:defRPr>
                <a:cs typeface="B Koodak" panose="00000700000000000000" pitchFamily="2" charset="-78"/>
              </a:defRPr>
            </a:lvl1pPr>
          </a:lstStyle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3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1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9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9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4BBC7CF-50A4-457E-9F80-B5E990E706D4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7119A-57F4-42CA-8ED0-B6CD68ECBD02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25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Titr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Nazanin" pitchFamily="2" charset="-78"/>
              </a:defRPr>
            </a:lvl1pPr>
            <a:lvl2pPr>
              <a:defRPr>
                <a:cs typeface="B Nazanin" pitchFamily="2" charset="-78"/>
              </a:defRPr>
            </a:lvl2pPr>
            <a:lvl3pPr>
              <a:defRPr>
                <a:cs typeface="B Nazanin" pitchFamily="2" charset="-78"/>
              </a:defRPr>
            </a:lvl3pPr>
            <a:lvl4pPr>
              <a:defRPr>
                <a:cs typeface="B Nazanin" pitchFamily="2" charset="-78"/>
              </a:defRPr>
            </a:lvl4pPr>
            <a:lvl5pPr>
              <a:defRPr>
                <a:cs typeface="B Nazanin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BA9E-C214-41C3-8EB9-F9A3EECB8442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369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C27D7-3A9A-4E08-BE9C-5D2122914D3B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1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cs typeface="B Nazanin" pitchFamily="2" charset="-78"/>
              </a:defRPr>
            </a:lvl1pPr>
            <a:lvl2pPr>
              <a:defRPr sz="2400">
                <a:cs typeface="B Nazanin" pitchFamily="2" charset="-78"/>
              </a:defRPr>
            </a:lvl2pPr>
            <a:lvl3pPr>
              <a:defRPr sz="2000">
                <a:cs typeface="B Nazanin" pitchFamily="2" charset="-78"/>
              </a:defRPr>
            </a:lvl3pPr>
            <a:lvl4pPr>
              <a:defRPr sz="1800">
                <a:cs typeface="B Nazanin" pitchFamily="2" charset="-78"/>
              </a:defRPr>
            </a:lvl4pPr>
            <a:lvl5pPr>
              <a:defRPr sz="1800">
                <a:cs typeface="B Nazanin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cs typeface="B Nazanin" pitchFamily="2" charset="-78"/>
              </a:defRPr>
            </a:lvl1pPr>
            <a:lvl2pPr>
              <a:defRPr sz="2400">
                <a:cs typeface="B Nazanin" pitchFamily="2" charset="-78"/>
              </a:defRPr>
            </a:lvl2pPr>
            <a:lvl3pPr>
              <a:defRPr sz="2000">
                <a:cs typeface="B Nazanin" pitchFamily="2" charset="-78"/>
              </a:defRPr>
            </a:lvl3pPr>
            <a:lvl4pPr>
              <a:defRPr sz="1800">
                <a:cs typeface="B Nazanin" pitchFamily="2" charset="-78"/>
              </a:defRPr>
            </a:lvl4pPr>
            <a:lvl5pPr>
              <a:defRPr sz="1800">
                <a:cs typeface="B Nazanin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A559-06C5-418E-918F-A0B65B74FD8C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29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607E-E396-4BCD-9A68-B5ECF57EEF6D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5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DA9A-E81C-4074-B492-2764605C3CBF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77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E4E5A-DDE4-41B5-911C-5411184C5FED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37C5-FE06-488C-84E3-10A57FE2A97C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669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F21AD-2C7E-4C33-8B86-7C32CA2A2DB4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08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067B-BB8A-4F0F-8C0E-44A1B2179E63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7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4BBC7CF-50A4-457E-9F80-B5E990E706D4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28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1E80A-1C96-496B-B519-5F8B332B9F33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30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4BBC7CF-50A4-457E-9F80-B5E990E706D4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8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400">
                <a:cs typeface="B Titr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Nazanin" pitchFamily="2" charset="-78"/>
              </a:defRPr>
            </a:lvl1pPr>
            <a:lvl2pPr>
              <a:defRPr>
                <a:cs typeface="B Nazanin" pitchFamily="2" charset="-78"/>
              </a:defRPr>
            </a:lvl2pPr>
            <a:lvl3pPr>
              <a:defRPr>
                <a:cs typeface="B Nazanin" pitchFamily="2" charset="-78"/>
              </a:defRPr>
            </a:lvl3pPr>
            <a:lvl4pPr>
              <a:defRPr>
                <a:cs typeface="B Nazanin" pitchFamily="2" charset="-78"/>
              </a:defRPr>
            </a:lvl4pPr>
            <a:lvl5pPr>
              <a:defRPr>
                <a:cs typeface="B Nazanin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E3C1-C108-4978-A786-04A30A15E3EF}" type="datetime8">
              <a:rPr lang="fa-IR" smtClean="0">
                <a:solidFill>
                  <a:srgbClr val="C5D1D7"/>
                </a:solidFill>
              </a:rPr>
              <a:pPr/>
              <a:t>17/اکتبر/16</a:t>
            </a:fld>
            <a:endParaRPr lang="fa-IR" dirty="0">
              <a:solidFill>
                <a:srgbClr val="C5D1D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Badr" panose="00000400000000000000" pitchFamily="2" charset="-78"/>
              </a:defRPr>
            </a:lvl1pPr>
          </a:lstStyle>
          <a:p>
            <a:fld id="{591494D6-490F-4629-96C8-D5AD86AEA0B6}" type="slidenum">
              <a:rPr lang="fa-IR" smtClean="0"/>
              <a:pPr/>
              <a:t>‹#›</a:t>
            </a:fld>
            <a:endParaRPr lang="fa-IR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098699" y="274638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970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8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5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>
            <a:lvl1pPr>
              <a:defRPr>
                <a:cs typeface="B Koodak" panose="00000700000000000000" pitchFamily="2" charset="-78"/>
              </a:defRPr>
            </a:lvl1pPr>
          </a:lstStyle>
          <a:p>
            <a:fld id="{591494D6-490F-4629-96C8-D5AD86AEA0B6}" type="slidenum">
              <a:rPr lang="fa-IR" smtClean="0"/>
              <a:pPr/>
              <a:t>‹#›</a:t>
            </a:fld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3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2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4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0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0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C457-156B-4D08-919C-0475E4EFDC71}" type="datetime8">
              <a:rPr lang="fa-IR" smtClean="0"/>
              <a:t>17/اکتبر/16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t>‹#›</a:t>
            </a:fld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400">
                <a:cs typeface="B Titr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Nazanin" pitchFamily="2" charset="-78"/>
              </a:defRPr>
            </a:lvl1pPr>
            <a:lvl2pPr>
              <a:defRPr>
                <a:cs typeface="B Nazanin" pitchFamily="2" charset="-78"/>
              </a:defRPr>
            </a:lvl2pPr>
            <a:lvl3pPr>
              <a:defRPr>
                <a:cs typeface="B Nazanin" pitchFamily="2" charset="-78"/>
              </a:defRPr>
            </a:lvl3pPr>
            <a:lvl4pPr>
              <a:defRPr>
                <a:cs typeface="B Nazanin" pitchFamily="2" charset="-78"/>
              </a:defRPr>
            </a:lvl4pPr>
            <a:lvl5pPr>
              <a:defRPr>
                <a:cs typeface="B Nazanin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 dirty="0">
              <a:solidFill>
                <a:srgbClr val="C5D1D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Badr" panose="00000400000000000000" pitchFamily="2" charset="-78"/>
              </a:defRPr>
            </a:lvl1pPr>
          </a:lstStyle>
          <a:p>
            <a:fld id="{591494D6-490F-4629-96C8-D5AD86AEA0B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 dirty="0">
              <a:solidFill>
                <a:srgbClr val="FFFF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098699" y="274638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552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>
            <a:lvl1pPr>
              <a:defRPr>
                <a:cs typeface="B Koodak" panose="00000700000000000000" pitchFamily="2" charset="-78"/>
              </a:defRPr>
            </a:lvl1pPr>
          </a:lstStyle>
          <a:p>
            <a:fld id="{591494D6-490F-4629-96C8-D5AD86AEA0B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0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4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6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6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602-048B-4024-AE8C-48005F9ED64D}" type="datetime8">
              <a:rPr lang="fa-IR" smtClean="0"/>
              <a:t>17/اکتبر/16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/>
              <a:t>سلسله مباحث تربیت عقلانی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t>‹#›</a:t>
            </a:fld>
            <a:endParaRPr lang="fa-IR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7963054" y="3127420"/>
            <a:ext cx="15696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200" kern="0" dirty="0" smtClean="0">
                <a:solidFill>
                  <a:srgbClr val="FFFF00"/>
                </a:solidFill>
                <a:cs typeface="B Titr" pitchFamily="2" charset="-78"/>
              </a:rPr>
              <a:t>ضرورت تربیت</a:t>
            </a:r>
            <a:endParaRPr kumimoji="0" lang="fa-IR" sz="1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>
            <a:lvl1pPr>
              <a:defRPr>
                <a:cs typeface="B Koodak" panose="00000700000000000000" pitchFamily="2" charset="-78"/>
              </a:defRPr>
            </a:lvl1pPr>
          </a:lstStyle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6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9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7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>
            <a:lvl1pPr>
              <a:defRPr>
                <a:cs typeface="B Koodak" panose="00000700000000000000" pitchFamily="2" charset="-78"/>
              </a:defRPr>
            </a:lvl1pPr>
          </a:lstStyle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C7CF-50A4-457E-9F80-B5E990E706D4}" type="datetime8">
              <a:rPr lang="fa-IR" smtClean="0"/>
              <a:t>17/اکتبر/16</a:t>
            </a:fld>
            <a:endParaRPr lang="fa-I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Titr" panose="00000700000000000000" pitchFamily="2" charset="-78"/>
              </a:defRPr>
            </a:lvl1pPr>
          </a:lstStyle>
          <a:p>
            <a:r>
              <a:rPr lang="fa-IR" dirty="0" smtClean="0"/>
              <a:t>سلسله مباحث تربیت عقلانی</a:t>
            </a:r>
            <a:endParaRPr lang="fa-IR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Zar" panose="00000400000000000000" pitchFamily="2" charset="-78"/>
              </a:defRPr>
            </a:lvl1pPr>
          </a:lstStyle>
          <a:p>
            <a:fld id="{591494D6-490F-4629-96C8-D5AD86AEA0B6}" type="slidenum">
              <a:rPr lang="fa-IR" smtClean="0"/>
              <a:pPr/>
              <a:t>‹#›</a:t>
            </a:fld>
            <a:endParaRPr lang="fa-IR" dirty="0"/>
          </a:p>
        </p:txBody>
      </p:sp>
      <p:sp>
        <p:nvSpPr>
          <p:cNvPr id="13" name="Rectangle 12"/>
          <p:cNvSpPr/>
          <p:nvPr userDrawn="1"/>
        </p:nvSpPr>
        <p:spPr>
          <a:xfrm rot="16200000">
            <a:off x="7963054" y="3127420"/>
            <a:ext cx="15696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200" kern="0" dirty="0" smtClean="0">
                <a:solidFill>
                  <a:srgbClr val="FFFF00"/>
                </a:solidFill>
                <a:cs typeface="B Titr" pitchFamily="2" charset="-78"/>
              </a:rPr>
              <a:t>ضرورت تربیت</a:t>
            </a:r>
            <a:endParaRPr kumimoji="0" lang="fa-IR" sz="1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8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2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>
            <a:lvl1pPr>
              <a:defRPr>
                <a:cs typeface="B Koodak" panose="00000700000000000000" pitchFamily="2" charset="-78"/>
              </a:defRPr>
            </a:lvl1pPr>
          </a:lstStyle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9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0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9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01F9-AF87-4CF8-B40F-7AECBFE6AC8F}" type="datetime8">
              <a:rPr lang="fa-IR" smtClean="0"/>
              <a:t>17/اکتبر/16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/>
              <a:t>سلسله مباحث تربیت عقلانی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B34B4-7938-4991-AA65-124904ADE04F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 dirty="0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Koodak" panose="00000700000000000000" pitchFamily="2" charset="-78"/>
              </a:defRPr>
            </a:lvl1pPr>
          </a:lstStyle>
          <a:p>
            <a:fld id="{591494D6-490F-4629-96C8-D5AD86AEA0B6}" type="slidenum">
              <a:rPr lang="fa-IR" smtClean="0"/>
              <a:pPr/>
              <a:t>‹#›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31484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34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C457-156B-4D08-919C-0475E4EFDC71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13918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602-048B-4024-AE8C-48005F9ED64D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C8C8B1"/>
                </a:solidFill>
              </a:rPr>
              <a:t>سلسله مباحث تربیت عقلانی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7963054" y="3127420"/>
            <a:ext cx="15696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2200" kern="0" dirty="0" smtClean="0">
                <a:solidFill>
                  <a:srgbClr val="FFFF00"/>
                </a:solidFill>
                <a:cs typeface="B Titr" pitchFamily="2" charset="-78"/>
              </a:rPr>
              <a:t>ضرورت تربیت</a:t>
            </a:r>
            <a:endParaRPr lang="fa-IR" kern="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131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C7CF-50A4-457E-9F80-B5E990E706D4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Titr" panose="00000700000000000000" pitchFamily="2" charset="-78"/>
              </a:defRPr>
            </a:lvl1pPr>
          </a:lstStyle>
          <a:p>
            <a:r>
              <a:rPr lang="fa-IR" dirty="0" smtClean="0">
                <a:solidFill>
                  <a:srgbClr val="C8C8B1"/>
                </a:solidFill>
              </a:rPr>
              <a:t>سلسله مباحث تربیت عقلانی</a:t>
            </a:r>
            <a:endParaRPr lang="fa-IR" dirty="0">
              <a:solidFill>
                <a:srgbClr val="C8C8B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cs typeface="B Zar" panose="00000400000000000000" pitchFamily="2" charset="-78"/>
              </a:defRPr>
            </a:lvl1pPr>
          </a:lstStyle>
          <a:p>
            <a:fld id="{591494D6-490F-4629-96C8-D5AD86AEA0B6}" type="slidenum">
              <a:rPr lang="fa-IR" smtClean="0"/>
              <a:pPr/>
              <a:t>‹#›</a:t>
            </a:fld>
            <a:endParaRPr lang="fa-IR" dirty="0"/>
          </a:p>
        </p:txBody>
      </p:sp>
      <p:sp>
        <p:nvSpPr>
          <p:cNvPr id="13" name="Rectangle 12"/>
          <p:cNvSpPr/>
          <p:nvPr userDrawn="1"/>
        </p:nvSpPr>
        <p:spPr>
          <a:xfrm rot="16200000">
            <a:off x="7963054" y="3127420"/>
            <a:ext cx="15696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2200" kern="0" dirty="0" smtClean="0">
                <a:solidFill>
                  <a:srgbClr val="FFFF00"/>
                </a:solidFill>
                <a:cs typeface="B Titr" pitchFamily="2" charset="-78"/>
              </a:rPr>
              <a:t>ضرورت تربیت</a:t>
            </a:r>
            <a:endParaRPr lang="fa-IR" kern="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12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01F9-AF87-4CF8-B40F-7AECBFE6AC8F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C8C8B1"/>
                </a:solidFill>
              </a:rPr>
              <a:t>سلسله مباحث تربیت عقلانی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12277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412C-4591-4331-8FF1-7ECA47290978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C8C8B1"/>
                </a:solidFill>
              </a:rPr>
              <a:t>سلسله مباحث تربیت عقلانی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4" r="-2634" b="1"/>
          <a:stretch/>
        </p:blipFill>
        <p:spPr>
          <a:xfrm>
            <a:off x="8531788" y="6096000"/>
            <a:ext cx="576000" cy="7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87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39BA-D76C-48BD-B770-F3D1ACE653D1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C8C8B1"/>
                </a:solidFill>
              </a:rPr>
              <a:t>سلسله مباحث تربیت عقلانی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41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7D1A-130E-499F-8A56-64BE7A5A1B75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C8C8B1"/>
                </a:solidFill>
              </a:rPr>
              <a:t>سلسله مباحث تربیت عقلانی</a:t>
            </a:r>
          </a:p>
        </p:txBody>
      </p:sp>
    </p:spTree>
    <p:extLst>
      <p:ext uri="{BB962C8B-B14F-4D97-AF65-F5344CB8AC3E}">
        <p14:creationId xmlns:p14="http://schemas.microsoft.com/office/powerpoint/2010/main" val="9231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7B71-29A4-4614-8F6F-EFB84A135953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FF00"/>
                </a:solidFill>
              </a:defRPr>
            </a:lvl1pPr>
          </a:lstStyle>
          <a:p>
            <a:r>
              <a:rPr lang="fa-IR" dirty="0" smtClean="0"/>
              <a:t>سلسله مباحث تربیت عقلانی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67783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412C-4591-4331-8FF1-7ECA47290978}" type="datetime8">
              <a:rPr lang="fa-IR" smtClean="0"/>
              <a:t>17/اکتبر/16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C8C8B1"/>
                </a:solidFill>
              </a:rPr>
              <a:t>سلسله مباحث تربیت عقلانی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9D4C-3D9B-4516-9513-10A7079F60B9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C8C8B1"/>
                </a:solidFill>
              </a:rPr>
              <a:t>سلسله مباحث تربیت عقلانی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63141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4BBC7CF-50A4-457E-9F80-B5E990E706D4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52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4BBC7CF-50A4-457E-9F80-B5E990E706D4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54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4BBC7CF-50A4-457E-9F80-B5E990E706D4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32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4BBC7CF-50A4-457E-9F80-B5E990E706D4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8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4BBC7CF-50A4-457E-9F80-B5E990E706D4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35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B34B4-7938-4991-AA65-124904ADE04F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2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Titr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Mitra" pitchFamily="2" charset="-78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435D2-C873-49C1-B94E-75B6D18D80A5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5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C457-156B-4D08-919C-0475E4EFDC71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7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602-048B-4024-AE8C-48005F9ED64D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2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39BA-D76C-48BD-B770-F3D1ACE653D1}" type="datetime8">
              <a:rPr lang="fa-IR" smtClean="0"/>
              <a:t>17/اکتبر/16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/>
              <a:t>سلسله مباحث تربیت عقلانی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t>‹#›</a:t>
            </a:fld>
            <a:endParaRPr lang="fa-I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0EA1-EE9C-4839-8397-2F2ABB14ABB3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8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01F9-AF87-4CF8-B40F-7AECBFE6AC8F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1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412C-4591-4331-8FF1-7ECA47290978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39BA-D76C-48BD-B770-F3D1ACE653D1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8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7D1A-130E-499F-8A56-64BE7A5A1B75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7B71-29A4-4614-8F6F-EFB84A135953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9D4C-3D9B-4516-9513-10A7079F60B9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0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2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cs typeface="B Koodak" panose="00000700000000000000" pitchFamily="2" charset="-78"/>
              </a:defRPr>
            </a:lvl1pPr>
          </a:lstStyle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8424" y="116632"/>
            <a:ext cx="864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rgbClr val="FFFF66"/>
                </a:solidFill>
                <a:cs typeface="Entezar     &lt;---------" panose="00000700000000000000" pitchFamily="2" charset="-78"/>
              </a:rPr>
              <a:t>سلسله مباحث تربیتی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000" b="100000" l="0" r="89630">
                        <a14:foregroundMark x1="30370" y1="67000" x2="30370" y2="67000"/>
                        <a14:foregroundMark x1="41481" y1="60000" x2="41481" y2="60000"/>
                        <a14:foregroundMark x1="42963" y1="81500" x2="42963" y2="81500"/>
                        <a14:foregroundMark x1="42222" y1="74000" x2="42222" y2="74000"/>
                        <a14:foregroundMark x1="45926" y1="74500" x2="45926" y2="74500"/>
                        <a14:foregroundMark x1="29630" y1="83000" x2="29630" y2="83000"/>
                        <a14:foregroundMark x1="9630" y1="78000" x2="9630" y2="78000"/>
                        <a14:foregroundMark x1="30370" y1="89500" x2="30370" y2="89500"/>
                        <a14:foregroundMark x1="24444" y1="86500" x2="24444" y2="86500"/>
                        <a14:foregroundMark x1="12593" y1="78000" x2="12593" y2="78000"/>
                        <a14:foregroundMark x1="80741" y1="62000" x2="80741" y2="62000"/>
                        <a14:foregroundMark x1="51852" y1="52500" x2="51852" y2="52500"/>
                        <a14:foregroundMark x1="48889" y1="47000" x2="48889" y2="47000"/>
                        <a14:foregroundMark x1="33333" y1="50500" x2="33333" y2="50500"/>
                        <a14:foregroundMark x1="21481" y1="52500" x2="21481" y2="52500"/>
                        <a14:foregroundMark x1="22222" y1="48000" x2="22222" y2="48000"/>
                        <a14:foregroundMark x1="51852" y1="28500" x2="51852" y2="28500"/>
                        <a14:foregroundMark x1="59259" y1="36000" x2="59259" y2="36000"/>
                        <a14:foregroundMark x1="57037" y1="50000" x2="57037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44"/>
          <a:stretch/>
        </p:blipFill>
        <p:spPr>
          <a:xfrm>
            <a:off x="8531788" y="6187740"/>
            <a:ext cx="540200" cy="67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880" y="1600200"/>
            <a:ext cx="762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788" y="6193904"/>
            <a:ext cx="540200" cy="65793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8352928" y="116633"/>
            <a:ext cx="899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rgbClr val="B22600">
                    <a:lumMod val="60000"/>
                    <a:lumOff val="40000"/>
                  </a:srgbClr>
                </a:solidFill>
                <a:cs typeface="Entezar     &lt;---------" panose="00000700000000000000" pitchFamily="2" charset="-78"/>
              </a:rPr>
              <a:t>سلسله </a:t>
            </a:r>
            <a:r>
              <a:rPr lang="fa-IR" b="1">
                <a:solidFill>
                  <a:srgbClr val="B22600">
                    <a:lumMod val="60000"/>
                    <a:lumOff val="40000"/>
                  </a:srgbClr>
                </a:solidFill>
                <a:cs typeface="Entezar     &lt;---------" panose="00000700000000000000" pitchFamily="2" charset="-78"/>
              </a:rPr>
              <a:t>مباحث تربیتی</a:t>
            </a:r>
            <a:endParaRPr lang="fa-IR" b="1" dirty="0">
              <a:solidFill>
                <a:srgbClr val="B22600">
                  <a:lumMod val="60000"/>
                  <a:lumOff val="40000"/>
                </a:srgbClr>
              </a:solidFill>
              <a:cs typeface="Entezar     &lt;---------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50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srgbClr val="C5D1D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6977706" y="3104098"/>
            <a:ext cx="36695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a-IR" sz="2200" kern="0">
                <a:solidFill>
                  <a:srgbClr val="66FF33"/>
                </a:solidFill>
                <a:cs typeface="B Titr" pitchFamily="2" charset="-78"/>
              </a:rPr>
              <a:t>ویژگــی‏هـــای کــودک</a:t>
            </a:r>
            <a:endParaRPr lang="fa-IR" sz="2200" kern="0" dirty="0">
              <a:solidFill>
                <a:srgbClr val="66FF33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52928" y="116633"/>
            <a:ext cx="899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rgbClr val="B22600">
                    <a:lumMod val="60000"/>
                    <a:lumOff val="40000"/>
                  </a:srgbClr>
                </a:solidFill>
                <a:cs typeface="Entezar     &lt;---------" panose="00000700000000000000" pitchFamily="2" charset="-78"/>
              </a:rPr>
              <a:t>سلسله </a:t>
            </a:r>
            <a:r>
              <a:rPr lang="fa-IR" b="1">
                <a:solidFill>
                  <a:srgbClr val="B22600">
                    <a:lumMod val="60000"/>
                    <a:lumOff val="40000"/>
                  </a:srgbClr>
                </a:solidFill>
                <a:cs typeface="Entezar     &lt;---------" panose="00000700000000000000" pitchFamily="2" charset="-78"/>
              </a:rPr>
              <a:t>مباحث تربیتی</a:t>
            </a:r>
            <a:endParaRPr lang="fa-IR" b="1" dirty="0">
              <a:solidFill>
                <a:srgbClr val="B22600">
                  <a:lumMod val="60000"/>
                  <a:lumOff val="40000"/>
                </a:srgbClr>
              </a:solidFill>
              <a:cs typeface="Entezar     &lt;---------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97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7D1A-130E-499F-8A56-64BE7A5A1B75}" type="datetime8">
              <a:rPr lang="fa-IR" smtClean="0"/>
              <a:t>17/اکتبر/16</a:t>
            </a:fld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t>‹#›</a:t>
            </a:fld>
            <a:endParaRPr lang="fa-I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a-IR" dirty="0" smtClean="0"/>
              <a:t>سلسله مباحث تربیت عقلانی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 smtClean="0">
              <a:solidFill>
                <a:srgbClr val="C5D1D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6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Titr" panose="00000700000000000000" pitchFamily="2" charset="-78"/>
              </a:defRPr>
            </a:lvl1pPr>
          </a:lstStyle>
          <a:p>
            <a:endParaRPr lang="fa-IR" dirty="0">
              <a:solidFill>
                <a:srgbClr val="C5D1D7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Zar" panose="00000400000000000000" pitchFamily="2" charset="-78"/>
              </a:defRPr>
            </a:lvl1pPr>
          </a:lstStyle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 smtClean="0">
              <a:solidFill>
                <a:srgbClr val="C5D1D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 smtClean="0">
              <a:solidFill>
                <a:srgbClr val="C8C8B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 smtClean="0">
              <a:solidFill>
                <a:srgbClr val="C5D1D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a-IR" dirty="0" smtClean="0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FF00"/>
                </a:solidFill>
              </a:defRPr>
            </a:lvl1pPr>
          </a:lstStyle>
          <a:p>
            <a:endParaRPr lang="fa-IR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 smtClean="0">
              <a:solidFill>
                <a:srgbClr val="C5D1D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3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1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a-IR">
              <a:solidFill>
                <a:srgbClr val="C5D1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8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2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9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07.xml"/><Relationship Id="rId34" Type="http://schemas.openxmlformats.org/officeDocument/2006/relationships/slideLayout" Target="../slideLayouts/slideLayout120.xml"/><Relationship Id="rId42" Type="http://schemas.openxmlformats.org/officeDocument/2006/relationships/slideLayout" Target="../slideLayouts/slideLayout128.xml"/><Relationship Id="rId47" Type="http://schemas.openxmlformats.org/officeDocument/2006/relationships/slideLayout" Target="../slideLayouts/slideLayout133.xml"/><Relationship Id="rId50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32" Type="http://schemas.openxmlformats.org/officeDocument/2006/relationships/slideLayout" Target="../slideLayouts/slideLayout118.xml"/><Relationship Id="rId37" Type="http://schemas.openxmlformats.org/officeDocument/2006/relationships/slideLayout" Target="../slideLayouts/slideLayout123.xml"/><Relationship Id="rId40" Type="http://schemas.openxmlformats.org/officeDocument/2006/relationships/slideLayout" Target="../slideLayouts/slideLayout126.xml"/><Relationship Id="rId45" Type="http://schemas.openxmlformats.org/officeDocument/2006/relationships/slideLayout" Target="../slideLayouts/slideLayout131.xml"/><Relationship Id="rId53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31" Type="http://schemas.openxmlformats.org/officeDocument/2006/relationships/slideLayout" Target="../slideLayouts/slideLayout117.xml"/><Relationship Id="rId44" Type="http://schemas.openxmlformats.org/officeDocument/2006/relationships/slideLayout" Target="../slideLayouts/slideLayout130.xml"/><Relationship Id="rId52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slideLayout" Target="../slideLayouts/slideLayout116.xml"/><Relationship Id="rId35" Type="http://schemas.openxmlformats.org/officeDocument/2006/relationships/slideLayout" Target="../slideLayouts/slideLayout121.xml"/><Relationship Id="rId43" Type="http://schemas.openxmlformats.org/officeDocument/2006/relationships/slideLayout" Target="../slideLayouts/slideLayout129.xml"/><Relationship Id="rId48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94.xml"/><Relationship Id="rId51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33" Type="http://schemas.openxmlformats.org/officeDocument/2006/relationships/slideLayout" Target="../slideLayouts/slideLayout119.xml"/><Relationship Id="rId38" Type="http://schemas.openxmlformats.org/officeDocument/2006/relationships/slideLayout" Target="../slideLayouts/slideLayout124.xml"/><Relationship Id="rId4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06.xml"/><Relationship Id="rId41" Type="http://schemas.openxmlformats.org/officeDocument/2006/relationships/slideLayout" Target="../slideLayouts/slideLayout127.xml"/><Relationship Id="rId54" Type="http://schemas.openxmlformats.org/officeDocument/2006/relationships/theme" Target="../theme/theme4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36" Type="http://schemas.openxmlformats.org/officeDocument/2006/relationships/slideLayout" Target="../slideLayouts/slideLayout122.xml"/><Relationship Id="rId49" Type="http://schemas.openxmlformats.org/officeDocument/2006/relationships/slideLayout" Target="../slideLayouts/slideLayout1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noFill/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4BBC7CF-50A4-457E-9F80-B5E990E706D4}" type="datetime8">
              <a:rPr lang="fa-IR" smtClean="0"/>
              <a:t>17/اکتبر/16</a:t>
            </a:fld>
            <a:endParaRPr lang="fa-IR" dirty="0"/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7963054" y="3127420"/>
            <a:ext cx="15696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200" kern="0" dirty="0" smtClean="0">
                <a:solidFill>
                  <a:srgbClr val="FFFF00"/>
                </a:solidFill>
                <a:cs typeface="B Titr" pitchFamily="2" charset="-78"/>
              </a:rPr>
              <a:t>ضرورت تربیت</a:t>
            </a:r>
            <a:endParaRPr kumimoji="0" lang="fa-IR" sz="1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1"/>
          <a:stretch>
            <a:fillRect/>
          </a:stretch>
        </p:blipFill>
        <p:spPr>
          <a:xfrm>
            <a:off x="8383488" y="-24179"/>
            <a:ext cx="835224" cy="1048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405" y="6142401"/>
            <a:ext cx="579389" cy="7056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59" r:id="rId13"/>
    <p:sldLayoutId id="2147483785" r:id="rId14"/>
    <p:sldLayoutId id="2147483721" r:id="rId15"/>
    <p:sldLayoutId id="2147483772" r:id="rId16"/>
    <p:sldLayoutId id="2147483820" r:id="rId17"/>
    <p:sldLayoutId id="2147483845" r:id="rId18"/>
    <p:sldLayoutId id="2147483846" r:id="rId19"/>
    <p:sldLayoutId id="2147483847" r:id="rId20"/>
    <p:sldLayoutId id="2147483848" r:id="rId21"/>
    <p:sldLayoutId id="2147483849" r:id="rId22"/>
    <p:sldLayoutId id="2147483850" r:id="rId23"/>
    <p:sldLayoutId id="2147483851" r:id="rId24"/>
    <p:sldLayoutId id="2147483852" r:id="rId25"/>
    <p:sldLayoutId id="2147483853" r:id="rId26"/>
    <p:sldLayoutId id="2147483854" r:id="rId27"/>
    <p:sldLayoutId id="2147483855" r:id="rId28"/>
    <p:sldLayoutId id="2147483856" r:id="rId29"/>
    <p:sldLayoutId id="2147483857" r:id="rId30"/>
    <p:sldLayoutId id="2147483858" r:id="rId31"/>
    <p:sldLayoutId id="2147483859" r:id="rId32"/>
    <p:sldLayoutId id="2147483860" r:id="rId33"/>
    <p:sldLayoutId id="2147483861" r:id="rId34"/>
    <p:sldLayoutId id="2147483862" r:id="rId35"/>
    <p:sldLayoutId id="2147483863" r:id="rId36"/>
    <p:sldLayoutId id="2147483864" r:id="rId37"/>
    <p:sldLayoutId id="2147483865" r:id="rId38"/>
    <p:sldLayoutId id="2147483866" r:id="rId39"/>
    <p:sldLayoutId id="2147483867" r:id="rId40"/>
    <p:sldLayoutId id="2147483868" r:id="rId41"/>
    <p:sldLayoutId id="2147483869" r:id="rId42"/>
    <p:sldLayoutId id="2147483870" r:id="rId43"/>
    <p:sldLayoutId id="2147483871" r:id="rId44"/>
    <p:sldLayoutId id="2147483872" r:id="rId45"/>
    <p:sldLayoutId id="2147483873" r:id="rId46"/>
    <p:sldLayoutId id="2147483874" r:id="rId47"/>
    <p:sldLayoutId id="2147483875" r:id="rId48"/>
    <p:sldLayoutId id="2147483876" r:id="rId49"/>
    <p:sldLayoutId id="2147483877" r:id="rId50"/>
    <p:sldLayoutId id="2147483878" r:id="rId51"/>
    <p:sldLayoutId id="2147483879" r:id="rId52"/>
    <p:sldLayoutId id="2147483880" r:id="rId53"/>
    <p:sldLayoutId id="2147483881" r:id="rId54"/>
    <p:sldLayoutId id="2147483882" r:id="rId55"/>
    <p:sldLayoutId id="2147483883" r:id="rId56"/>
    <p:sldLayoutId id="2147483884" r:id="rId57"/>
    <p:sldLayoutId id="2147483885" r:id="rId58"/>
    <p:sldLayoutId id="2147483886" r:id="rId59"/>
  </p:sldLayoutIdLst>
  <p:hf hdr="0" ftr="0" dt="0"/>
  <p:txStyles>
    <p:titleStyle>
      <a:lvl1pPr algn="l" defTabSz="914400" rtl="1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defTabSz="914400" rtl="1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91494D6-490F-4629-96C8-D5AD86AEA0B6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fa-IR">
              <a:solidFill>
                <a:srgbClr val="C8C8B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4BBC7CF-50A4-457E-9F80-B5E990E706D4}" type="datetime8">
              <a:rPr lang="fa-IR" smtClean="0">
                <a:solidFill>
                  <a:srgbClr val="C8C8B1"/>
                </a:solidFill>
              </a:rPr>
              <a:pPr/>
              <a:t>17/اکتبر/16</a:t>
            </a:fld>
            <a:endParaRPr lang="fa-IR" dirty="0">
              <a:solidFill>
                <a:srgbClr val="C8C8B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7963054" y="3127420"/>
            <a:ext cx="15696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2200" kern="0" dirty="0" smtClean="0">
                <a:solidFill>
                  <a:srgbClr val="FFFF00"/>
                </a:solidFill>
                <a:cs typeface="B Titr" pitchFamily="2" charset="-78"/>
              </a:rPr>
              <a:t>ضرورت تربیت</a:t>
            </a:r>
            <a:endParaRPr lang="fa-IR" kern="0" dirty="0" smtClean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388424" y="260648"/>
            <a:ext cx="83212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b="1" dirty="0" smtClean="0">
                <a:solidFill>
                  <a:srgbClr val="00FF00"/>
                </a:solidFill>
                <a:cs typeface="Entezar     &lt;---------" panose="00000700000000000000" pitchFamily="2" charset="-78"/>
              </a:rPr>
              <a:t>سلسله مباحث تربیتی</a:t>
            </a:r>
            <a:endParaRPr lang="fa-IR" b="1" dirty="0">
              <a:solidFill>
                <a:srgbClr val="00FF00"/>
              </a:solidFill>
              <a:cs typeface="Entezar     &lt;---------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70" t="18413" r="1"/>
          <a:stretch/>
        </p:blipFill>
        <p:spPr>
          <a:xfrm>
            <a:off x="8460432" y="6165304"/>
            <a:ext cx="619071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6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hf hdr="0" ftr="0" dt="0"/>
  <p:txStyles>
    <p:titleStyle>
      <a:lvl1pPr algn="l" defTabSz="914400" rtl="1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defTabSz="914400" rtl="1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BC7CF-50A4-457E-9F80-B5E990E706D4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7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B Titr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noFill/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chemeClr val="tx1"/>
                </a:solidFill>
                <a:cs typeface="B Badr" panose="00000400000000000000" pitchFamily="2" charset="-78"/>
              </a:defRPr>
            </a:lvl1pPr>
          </a:lstStyle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1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2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fa-IR">
              <a:solidFill>
                <a:srgbClr val="C5D1D7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7032752" y="3055414"/>
            <a:ext cx="35766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2200" kern="0">
                <a:solidFill>
                  <a:srgbClr val="66FF33"/>
                </a:solidFill>
                <a:cs typeface="B Titr" pitchFamily="2" charset="-78"/>
              </a:rPr>
              <a:t>ویژگــی‏هـــای </a:t>
            </a:r>
            <a:r>
              <a:rPr lang="fa-IR" sz="2200" kern="0" smtClean="0">
                <a:solidFill>
                  <a:srgbClr val="66FF33"/>
                </a:solidFill>
                <a:cs typeface="B Titr" pitchFamily="2" charset="-78"/>
              </a:rPr>
              <a:t>کــودک (2)</a:t>
            </a:r>
            <a:endParaRPr lang="fa-IR" sz="2200" kern="0" dirty="0">
              <a:solidFill>
                <a:srgbClr val="66FF33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352928" y="116633"/>
            <a:ext cx="899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rgbClr val="B22600">
                    <a:lumMod val="60000"/>
                    <a:lumOff val="40000"/>
                  </a:srgbClr>
                </a:solidFill>
                <a:cs typeface="Entezar     &lt;---------" panose="00000700000000000000" pitchFamily="2" charset="-78"/>
              </a:rPr>
              <a:t>سلسله </a:t>
            </a:r>
            <a:r>
              <a:rPr lang="fa-IR" b="1">
                <a:solidFill>
                  <a:srgbClr val="B22600">
                    <a:lumMod val="60000"/>
                    <a:lumOff val="40000"/>
                  </a:srgbClr>
                </a:solidFill>
                <a:cs typeface="Entezar     &lt;---------" panose="00000700000000000000" pitchFamily="2" charset="-78"/>
              </a:rPr>
              <a:t>مباحث تربیتی</a:t>
            </a:r>
            <a:endParaRPr lang="fa-IR" b="1" dirty="0">
              <a:solidFill>
                <a:srgbClr val="B22600">
                  <a:lumMod val="60000"/>
                  <a:lumOff val="40000"/>
                </a:srgbClr>
              </a:solidFill>
              <a:cs typeface="Entezar     &lt;---------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650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  <p:sldLayoutId id="2147483906" r:id="rId19"/>
    <p:sldLayoutId id="2147483907" r:id="rId20"/>
    <p:sldLayoutId id="2147483908" r:id="rId21"/>
    <p:sldLayoutId id="2147483909" r:id="rId22"/>
    <p:sldLayoutId id="2147483910" r:id="rId23"/>
    <p:sldLayoutId id="2147483911" r:id="rId24"/>
    <p:sldLayoutId id="2147483912" r:id="rId25"/>
    <p:sldLayoutId id="2147483913" r:id="rId26"/>
    <p:sldLayoutId id="2147483914" r:id="rId27"/>
    <p:sldLayoutId id="2147483915" r:id="rId28"/>
    <p:sldLayoutId id="2147483916" r:id="rId29"/>
    <p:sldLayoutId id="2147483917" r:id="rId30"/>
    <p:sldLayoutId id="2147483918" r:id="rId31"/>
    <p:sldLayoutId id="2147483919" r:id="rId32"/>
    <p:sldLayoutId id="2147483920" r:id="rId33"/>
    <p:sldLayoutId id="2147483921" r:id="rId34"/>
    <p:sldLayoutId id="2147483922" r:id="rId35"/>
    <p:sldLayoutId id="2147483923" r:id="rId36"/>
    <p:sldLayoutId id="2147483924" r:id="rId37"/>
    <p:sldLayoutId id="2147483925" r:id="rId38"/>
    <p:sldLayoutId id="2147483926" r:id="rId39"/>
    <p:sldLayoutId id="2147483927" r:id="rId40"/>
    <p:sldLayoutId id="2147483928" r:id="rId41"/>
    <p:sldLayoutId id="2147483929" r:id="rId42"/>
    <p:sldLayoutId id="2147483930" r:id="rId43"/>
    <p:sldLayoutId id="2147483931" r:id="rId44"/>
    <p:sldLayoutId id="2147483932" r:id="rId45"/>
    <p:sldLayoutId id="2147483933" r:id="rId46"/>
    <p:sldLayoutId id="2147483934" r:id="rId47"/>
    <p:sldLayoutId id="2147483935" r:id="rId48"/>
    <p:sldLayoutId id="2147483936" r:id="rId49"/>
    <p:sldLayoutId id="2147483937" r:id="rId50"/>
    <p:sldLayoutId id="2147483938" r:id="rId51"/>
    <p:sldLayoutId id="2147483939" r:id="rId52"/>
    <p:sldLayoutId id="2147483940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1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defTabSz="914400" rtl="1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A4AFF-B54F-4B3F-946F-946FF7749548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17/اکتبر/16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2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B Titr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Nazanin" pitchFamily="2" charset="-78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B Nazanin" pitchFamily="2" charset="-78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Nazanin" pitchFamily="2" charset="-78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B Nazanin" pitchFamily="2" charset="-78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B Nazanin" pitchFamily="2" charset="-78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microsoft.com/office/2007/relationships/hdphoto" Target="../media/hdphoto5.wdp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microsoft.com/office/2007/relationships/hdphoto" Target="../media/hdphoto7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68.jpeg"/><Relationship Id="rId4" Type="http://schemas.microsoft.com/office/2007/relationships/hdphoto" Target="../media/hdphoto9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67.jpeg"/><Relationship Id="rId4" Type="http://schemas.openxmlformats.org/officeDocument/2006/relationships/image" Target="../media/image70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1.jpeg"/><Relationship Id="rId7" Type="http://schemas.microsoft.com/office/2007/relationships/hdphoto" Target="../media/hdphoto9.wd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microsoft.com/office/2007/relationships/hdphoto" Target="../media/hdphoto9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microsoft.com/office/2007/relationships/hdphoto" Target="../media/hdphoto9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microsoft.com/office/2007/relationships/hdphoto" Target="../media/hdphoto9.wdp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81.png"/><Relationship Id="rId4" Type="http://schemas.microsoft.com/office/2007/relationships/hdphoto" Target="../media/hdphoto9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microsoft.com/office/2007/relationships/hdphoto" Target="../media/hdphoto9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microsoft.com/office/2007/relationships/hdphoto" Target="../media/hdphoto9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hyperlink" Target="http://www.naomilkoffman.com/wp-content/uploads/2012/03/5_Strong_Weak1.jpg" TargetMode="External"/><Relationship Id="rId4" Type="http://schemas.microsoft.com/office/2007/relationships/hdphoto" Target="../media/hdphoto9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6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8.xml"/><Relationship Id="rId6" Type="http://schemas.microsoft.com/office/2007/relationships/hdphoto" Target="../media/hdphoto9.wdp"/><Relationship Id="rId5" Type="http://schemas.openxmlformats.org/officeDocument/2006/relationships/image" Target="../media/image67.jpeg"/><Relationship Id="rId4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gif"/><Relationship Id="rId4" Type="http://schemas.microsoft.com/office/2007/relationships/hdphoto" Target="../media/hdphoto9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microsoft.com/office/2007/relationships/hdphoto" Target="../media/hdphoto9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jpeg"/><Relationship Id="rId4" Type="http://schemas.openxmlformats.org/officeDocument/2006/relationships/image" Target="../media/image1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0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07.png"/><Relationship Id="rId4" Type="http://schemas.openxmlformats.org/officeDocument/2006/relationships/diagramData" Target="../diagrams/data3.xml"/><Relationship Id="rId9" Type="http://schemas.openxmlformats.org/officeDocument/2006/relationships/image" Target="../media/image1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4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117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ln w="19050">
            <a:solidFill>
              <a:srgbClr val="EE7904"/>
            </a:solidFill>
          </a:ln>
        </p:spPr>
        <p:txBody>
          <a:bodyPr/>
          <a:lstStyle/>
          <a:p>
            <a:pPr algn="ctr"/>
            <a:r>
              <a:rPr lang="fa-IR" sz="4400" dirty="0" smtClean="0">
                <a:solidFill>
                  <a:srgbClr val="EE7904"/>
                </a:solidFill>
                <a:cs typeface="B Titr" pitchFamily="2" charset="-78"/>
              </a:rPr>
              <a:t>تفاوت در رفتار و گفتار نسل‏ها</a:t>
            </a:r>
            <a:endParaRPr lang="fa-IR" sz="4400" dirty="0">
              <a:solidFill>
                <a:srgbClr val="EE7904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114300" indent="0">
              <a:buNone/>
            </a:pPr>
            <a:endParaRPr lang="fa-IR" dirty="0">
              <a:cs typeface="B Mehr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t>10</a:t>
            </a:fld>
            <a:endParaRPr lang="fa-IR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7963054" y="3127420"/>
            <a:ext cx="15696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200" kern="0" dirty="0" smtClean="0">
                <a:solidFill>
                  <a:srgbClr val="FFFF00"/>
                </a:solidFill>
                <a:cs typeface="B Titr" pitchFamily="2" charset="-78"/>
              </a:rPr>
              <a:t>ضرورت تربیت</a:t>
            </a:r>
            <a:endParaRPr kumimoji="0" lang="fa-IR" sz="1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8" name="AutoShape 2" descr="http://www.google.com/url?sa=i&amp;source=images&amp;cd=&amp;docid=ivGRGThUHCk-lM&amp;tbnid=KFgM6iZ6VF1XlM:&amp;ved=0CAUQjBwwADhM&amp;url=http%3A%2F%2Fwww.inewidea.com%2Fwp-content%2Fuploads%2F2011%2F09%2F20110929002.jpg&amp;ei=hlGMUqPSGYS_kQfL8YHQCA&amp;psig=AFQjCNEqp4v99QupAv-o6C7updphvOOjSw&amp;ust=1385014022479514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9" name="AutoShape 4" descr="http://www.google.com/url?sa=i&amp;source=images&amp;cd=&amp;docid=ivGRGThUHCk-lM&amp;tbnid=KFgM6iZ6VF1XlM:&amp;ved=0CAUQjBwwADhM&amp;url=http%3A%2F%2Fwww.inewidea.com%2Fwp-content%2Fuploads%2F2011%2F09%2F20110929002.jpg&amp;ei=hlGMUqPSGYS_kQfL8YHQCA&amp;psig=AFQjCNEqp4v99QupAv-o6C7updphvOOjSw&amp;ust=1385014022479514"/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7" name="Content Placeholder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2" y="308592"/>
            <a:ext cx="936104" cy="10801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84784"/>
            <a:ext cx="2952328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" r="7219" b="8559"/>
          <a:stretch>
            <a:fillRect/>
          </a:stretch>
        </p:blipFill>
        <p:spPr bwMode="auto">
          <a:xfrm>
            <a:off x="0" y="1628800"/>
            <a:ext cx="3131840" cy="52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" t="3334" r="6391" b="7444"/>
          <a:stretch/>
        </p:blipFill>
        <p:spPr bwMode="auto">
          <a:xfrm>
            <a:off x="709415" y="2190736"/>
            <a:ext cx="3186949" cy="3535483"/>
          </a:xfrm>
          <a:prstGeom prst="rect">
            <a:avLst/>
          </a:prstGeom>
          <a:solidFill>
            <a:srgbClr val="000000">
              <a:shade val="95000"/>
            </a:srgbClr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57" y="2190736"/>
            <a:ext cx="3240360" cy="3564035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6732240" y="1659211"/>
            <a:ext cx="1080120" cy="7852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Rounded Rectangle 17"/>
          <p:cNvSpPr/>
          <p:nvPr/>
        </p:nvSpPr>
        <p:spPr>
          <a:xfrm>
            <a:off x="2009223" y="1639662"/>
            <a:ext cx="1764196" cy="7852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5443500" y="1659211"/>
            <a:ext cx="3657600" cy="639762"/>
          </a:xfrm>
        </p:spPr>
        <p:txBody>
          <a:bodyPr/>
          <a:lstStyle/>
          <a:p>
            <a:r>
              <a:rPr lang="fa-IR" sz="2800" dirty="0" smtClean="0">
                <a:solidFill>
                  <a:srgbClr val="FF0000"/>
                </a:solidFill>
                <a:cs typeface="B Nazanin" pitchFamily="2" charset="-78"/>
              </a:rPr>
              <a:t>توپ</a:t>
            </a:r>
            <a:endParaRPr lang="fa-IR" sz="2800" dirty="0">
              <a:cs typeface="B Nazanin" pitchFamily="2" charset="-7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092857" y="1556792"/>
            <a:ext cx="3657600" cy="639762"/>
          </a:xfrm>
        </p:spPr>
        <p:txBody>
          <a:bodyPr/>
          <a:lstStyle/>
          <a:p>
            <a:r>
              <a:rPr lang="fa-IR" sz="1800" dirty="0">
                <a:solidFill>
                  <a:srgbClr val="FF0000"/>
                </a:solidFill>
                <a:cs typeface="B Nazanin" pitchFamily="2" charset="-78"/>
              </a:rPr>
              <a:t>بازی های </a:t>
            </a:r>
            <a:r>
              <a:rPr lang="fa-IR" sz="1800" dirty="0" smtClean="0">
                <a:solidFill>
                  <a:srgbClr val="FF0000"/>
                </a:solidFill>
                <a:cs typeface="B Nazanin" pitchFamily="2" charset="-78"/>
              </a:rPr>
              <a:t>کامپیوتری</a:t>
            </a:r>
            <a:endParaRPr lang="fa-IR" sz="1800" dirty="0">
              <a:solidFill>
                <a:srgbClr val="FF0000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426521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5"/>
          <p:cNvSpPr>
            <a:spLocks noGrp="1"/>
          </p:cNvSpPr>
          <p:nvPr>
            <p:ph type="title"/>
          </p:nvPr>
        </p:nvSpPr>
        <p:spPr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 rtl="0"/>
            <a:r>
              <a:rPr lang="fa-IR" sz="4400" dirty="0" smtClean="0">
                <a:solidFill>
                  <a:srgbClr val="EE7904"/>
                </a:solidFill>
                <a:cs typeface="B Titr" pitchFamily="2" charset="-78"/>
              </a:rPr>
              <a:t>تفاوت در رفتار و گفتار نسل‏ها</a:t>
            </a:r>
            <a:endParaRPr lang="fa-IR" sz="4400" dirty="0">
              <a:solidFill>
                <a:srgbClr val="EE7904"/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t>11</a:t>
            </a:fld>
            <a:endParaRPr lang="fa-IR"/>
          </a:p>
        </p:txBody>
      </p:sp>
      <p:pic>
        <p:nvPicPr>
          <p:cNvPr id="22" name="Content Placeholder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2" y="308592"/>
            <a:ext cx="936104" cy="10801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395">
            <a:off x="1384014" y="1736722"/>
            <a:ext cx="2136788" cy="2136788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854">
            <a:off x="5240532" y="1806334"/>
            <a:ext cx="2570634" cy="2469825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878">
            <a:off x="1144270" y="3889179"/>
            <a:ext cx="2136636" cy="2468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183">
            <a:off x="4738543" y="4209169"/>
            <a:ext cx="2857500" cy="2151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025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283968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/>
          <p:cNvSpPr/>
          <p:nvPr/>
        </p:nvSpPr>
        <p:spPr>
          <a:xfrm>
            <a:off x="4283968" y="0"/>
            <a:ext cx="4176464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Title 5"/>
          <p:cNvSpPr>
            <a:spLocks noGrp="1"/>
          </p:cNvSpPr>
          <p:nvPr>
            <p:ph type="title"/>
          </p:nvPr>
        </p:nvSpPr>
        <p:spPr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sz="4400" dirty="0" smtClean="0">
                <a:solidFill>
                  <a:srgbClr val="EE7904"/>
                </a:solidFill>
                <a:cs typeface="B Titr" pitchFamily="2" charset="-78"/>
              </a:rPr>
              <a:t>تفاوت در رفتار و گفتار نسل‏ها</a:t>
            </a:r>
            <a:endParaRPr lang="fa-IR" sz="4400" dirty="0">
              <a:solidFill>
                <a:srgbClr val="EE7904"/>
              </a:solidFill>
              <a:cs typeface="B Titr" pitchFamily="2" charset="-78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3657600" cy="413732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fa-IR" dirty="0" smtClean="0">
                <a:cs typeface="B Morvarid" panose="00000400000000000000" pitchFamily="2" charset="-78"/>
              </a:rPr>
              <a:t>اما امروز:</a:t>
            </a:r>
          </a:p>
          <a:p>
            <a:pPr marL="0" indent="0">
              <a:buNone/>
            </a:pPr>
            <a:r>
              <a:rPr lang="fa-IR" dirty="0" smtClean="0">
                <a:solidFill>
                  <a:srgbClr val="F92515"/>
                </a:solidFill>
                <a:cs typeface="B Morvarid" panose="00000400000000000000" pitchFamily="2" charset="-78"/>
              </a:rPr>
              <a:t>دخترم</a:t>
            </a:r>
            <a:r>
              <a:rPr lang="fa-IR" dirty="0" smtClean="0">
                <a:cs typeface="B Morvarid" panose="00000400000000000000" pitchFamily="2" charset="-78"/>
              </a:rPr>
              <a:t> </a:t>
            </a:r>
            <a:r>
              <a:rPr lang="fa-IR" dirty="0">
                <a:cs typeface="B Morvarid" panose="00000400000000000000" pitchFamily="2" charset="-78"/>
              </a:rPr>
              <a:t>به من </a:t>
            </a:r>
            <a:r>
              <a:rPr lang="fa-IR" dirty="0" smtClean="0">
                <a:cs typeface="B Morvarid" panose="00000400000000000000" pitchFamily="2" charset="-78"/>
              </a:rPr>
              <a:t>می‏گوید: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xfrm>
            <a:off x="4419600" y="1985322"/>
            <a:ext cx="3657600" cy="414084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>
              <a:buNone/>
            </a:pPr>
            <a:r>
              <a:rPr lang="fa-IR" dirty="0" smtClean="0">
                <a:cs typeface="B Morvarid" panose="00000400000000000000" pitchFamily="2" charset="-78"/>
              </a:rPr>
              <a:t>دیروز:</a:t>
            </a:r>
          </a:p>
          <a:p>
            <a:pPr marL="114300" indent="0">
              <a:buNone/>
            </a:pPr>
            <a:r>
              <a:rPr lang="fa-IR" dirty="0" smtClean="0">
                <a:cs typeface="B Morvarid" panose="00000400000000000000" pitchFamily="2" charset="-78"/>
              </a:rPr>
              <a:t> </a:t>
            </a:r>
            <a:r>
              <a:rPr lang="fa-IR" sz="1800" dirty="0">
                <a:cs typeface="B Morvarid" panose="00000400000000000000" pitchFamily="2" charset="-78"/>
              </a:rPr>
              <a:t>وقتی گرسنه از مدرسه به خانه </a:t>
            </a:r>
            <a:r>
              <a:rPr lang="fa-IR" sz="1800" dirty="0" smtClean="0">
                <a:cs typeface="B Morvarid" panose="00000400000000000000" pitchFamily="2" charset="-78"/>
              </a:rPr>
              <a:t>می‏آمدم</a:t>
            </a:r>
            <a:r>
              <a:rPr lang="fa-IR" sz="1800" dirty="0">
                <a:cs typeface="B Morvarid" panose="00000400000000000000" pitchFamily="2" charset="-78"/>
              </a:rPr>
              <a:t>، </a:t>
            </a:r>
            <a:endParaRPr lang="fa-IR" sz="1800" dirty="0" smtClean="0">
              <a:cs typeface="B Morvarid" panose="00000400000000000000" pitchFamily="2" charset="-78"/>
            </a:endParaRPr>
          </a:p>
          <a:p>
            <a:pPr marL="114300" indent="0">
              <a:buNone/>
            </a:pPr>
            <a:r>
              <a:rPr lang="fa-IR" dirty="0" smtClean="0">
                <a:solidFill>
                  <a:srgbClr val="F92515"/>
                </a:solidFill>
                <a:cs typeface="B Morvarid" panose="00000400000000000000" pitchFamily="2" charset="-78"/>
              </a:rPr>
              <a:t>من</a:t>
            </a:r>
            <a:r>
              <a:rPr lang="fa-IR" dirty="0" smtClean="0">
                <a:cs typeface="B Morvarid" panose="00000400000000000000" pitchFamily="2" charset="-78"/>
              </a:rPr>
              <a:t> به </a:t>
            </a:r>
            <a:r>
              <a:rPr lang="fa-IR" dirty="0">
                <a:cs typeface="B Morvarid" panose="00000400000000000000" pitchFamily="2" charset="-78"/>
              </a:rPr>
              <a:t>مادرم </a:t>
            </a:r>
            <a:r>
              <a:rPr lang="fa-IR" dirty="0" smtClean="0">
                <a:cs typeface="B Morvarid" panose="00000400000000000000" pitchFamily="2" charset="-78"/>
              </a:rPr>
              <a:t>می‏گفتم</a:t>
            </a:r>
            <a:r>
              <a:rPr lang="fa-IR" dirty="0">
                <a:cs typeface="B Morvarid" panose="00000400000000000000" pitchFamily="2" charset="-78"/>
              </a:rPr>
              <a:t>:</a:t>
            </a:r>
          </a:p>
          <a:p>
            <a:pPr marL="0" indent="0">
              <a:buNone/>
            </a:pPr>
            <a:r>
              <a:rPr lang="fa-IR" dirty="0" smtClean="0">
                <a:cs typeface="B Lotus" panose="00000400000000000000" pitchFamily="2" charset="-78"/>
              </a:rPr>
              <a:t> </a:t>
            </a:r>
            <a:endParaRPr lang="fa-IR" dirty="0">
              <a:cs typeface="B Lotus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t>12</a:t>
            </a:fld>
            <a:endParaRPr lang="fa-IR" dirty="0"/>
          </a:p>
        </p:txBody>
      </p:sp>
      <p:sp>
        <p:nvSpPr>
          <p:cNvPr id="9" name="Oval Callout 8"/>
          <p:cNvSpPr/>
          <p:nvPr/>
        </p:nvSpPr>
        <p:spPr>
          <a:xfrm>
            <a:off x="4932040" y="4077072"/>
            <a:ext cx="2592288" cy="1798090"/>
          </a:xfrm>
          <a:prstGeom prst="wedgeEllipseCallout">
            <a:avLst>
              <a:gd name="adj1" fmla="val 39865"/>
              <a:gd name="adj2" fmla="val -72164"/>
            </a:avLst>
          </a:prstGeom>
          <a:solidFill>
            <a:srgbClr val="EAEEF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fa-IR" dirty="0">
                <a:solidFill>
                  <a:srgbClr val="00682F"/>
                </a:solidFill>
                <a:cs typeface="B Morvarid" panose="00000400000000000000" pitchFamily="2" charset="-78"/>
              </a:rPr>
              <a:t>مادر جون! تا شما غذا را آماده </a:t>
            </a:r>
            <a:r>
              <a:rPr lang="fa-IR" dirty="0" smtClean="0">
                <a:solidFill>
                  <a:srgbClr val="00682F"/>
                </a:solidFill>
                <a:cs typeface="B Morvarid" panose="00000400000000000000" pitchFamily="2" charset="-78"/>
              </a:rPr>
              <a:t>می‏کنید</a:t>
            </a:r>
            <a:r>
              <a:rPr lang="fa-IR" dirty="0">
                <a:solidFill>
                  <a:srgbClr val="00682F"/>
                </a:solidFill>
                <a:cs typeface="B Morvarid" panose="00000400000000000000" pitchFamily="2" charset="-78"/>
              </a:rPr>
              <a:t>، من سفره را </a:t>
            </a:r>
            <a:r>
              <a:rPr lang="fa-IR" dirty="0" smtClean="0">
                <a:solidFill>
                  <a:srgbClr val="00682F"/>
                </a:solidFill>
                <a:cs typeface="B Morvarid" panose="00000400000000000000" pitchFamily="2" charset="-78"/>
              </a:rPr>
              <a:t>پهن کنم؟</a:t>
            </a:r>
            <a:endParaRPr lang="fa-IR" dirty="0">
              <a:solidFill>
                <a:srgbClr val="00682F"/>
              </a:solidFill>
              <a:cs typeface="B Morvarid" panose="00000400000000000000" pitchFamily="2" charset="-78"/>
            </a:endParaRPr>
          </a:p>
        </p:txBody>
      </p:sp>
      <p:pic>
        <p:nvPicPr>
          <p:cNvPr id="2" name="Picture 2" descr="C:\Users\aaa\Desktop\دختر امروز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18691"/>
            <a:ext cx="3416033" cy="34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2" y="308592"/>
            <a:ext cx="936104" cy="1080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3688" y="3041856"/>
            <a:ext cx="163257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dirty="0">
                <a:cs typeface="B Morvarid" panose="00000400000000000000" pitchFamily="2" charset="-78"/>
              </a:rPr>
              <a:t>پری! بازم غذات حاضر نیست!!</a:t>
            </a:r>
          </a:p>
        </p:txBody>
      </p:sp>
    </p:spTree>
    <p:extLst>
      <p:ext uri="{BB962C8B-B14F-4D97-AF65-F5344CB8AC3E}">
        <p14:creationId xmlns:p14="http://schemas.microsoft.com/office/powerpoint/2010/main" val="83025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283968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3968" y="0"/>
            <a:ext cx="4176464" cy="6858000"/>
          </a:xfrm>
          <a:prstGeom prst="rect">
            <a:avLst/>
          </a:prstGeom>
          <a:solidFill>
            <a:srgbClr val="BDBC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FFFF"/>
              </a:solidFill>
            </a:endParaRPr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sz="4400" dirty="0" smtClean="0">
                <a:solidFill>
                  <a:srgbClr val="EE7904"/>
                </a:solidFill>
                <a:cs typeface="B Titr" pitchFamily="2" charset="-78"/>
              </a:rPr>
              <a:t>تفاوت در رفتار و گفتار نسل‏ها</a:t>
            </a:r>
            <a:endParaRPr lang="fa-IR" sz="4400" dirty="0">
              <a:solidFill>
                <a:srgbClr val="EE7904"/>
              </a:solidFill>
              <a:cs typeface="B Titr" pitchFamily="2" charset="-7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57200" y="1628800"/>
            <a:ext cx="3657600" cy="44973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fa-IR" sz="1100" dirty="0" smtClean="0">
              <a:solidFill>
                <a:srgbClr val="F92515"/>
              </a:solidFill>
              <a:cs typeface="B Morvarid" panose="00000400000000000000" pitchFamily="2" charset="-78"/>
            </a:endParaRPr>
          </a:p>
          <a:p>
            <a:pPr marL="0" indent="0">
              <a:buNone/>
            </a:pPr>
            <a:r>
              <a:rPr lang="fa-IR" dirty="0" smtClean="0">
                <a:solidFill>
                  <a:srgbClr val="F92515"/>
                </a:solidFill>
                <a:cs typeface="B Morvarid" panose="00000400000000000000" pitchFamily="2" charset="-78"/>
              </a:rPr>
              <a:t>دخترم</a:t>
            </a:r>
            <a:r>
              <a:rPr lang="fa-IR" dirty="0" smtClean="0">
                <a:cs typeface="B Morvarid" panose="00000400000000000000" pitchFamily="2" charset="-78"/>
              </a:rPr>
              <a:t> می‏گوید:</a:t>
            </a:r>
          </a:p>
          <a:p>
            <a:pPr marL="0" indent="0">
              <a:buNone/>
            </a:pPr>
            <a:endParaRPr lang="fa-IR" dirty="0">
              <a:cs typeface="B Morvarid" panose="00000400000000000000" pitchFamily="2" charset="-78"/>
            </a:endParaRPr>
          </a:p>
          <a:p>
            <a:pPr marL="0" indent="0">
              <a:buNone/>
            </a:pPr>
            <a:endParaRPr lang="fa-IR" dirty="0" smtClean="0">
              <a:cs typeface="B Morvarid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xfrm>
            <a:off x="4419600" y="1628800"/>
            <a:ext cx="3657600" cy="44973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fa-IR" sz="1600" b="1" dirty="0" smtClean="0">
              <a:solidFill>
                <a:srgbClr val="F92515"/>
              </a:solidFill>
              <a:cs typeface="B Titr" panose="00000700000000000000" pitchFamily="2" charset="-78"/>
            </a:endParaRPr>
          </a:p>
          <a:p>
            <a:pPr marL="0" indent="0">
              <a:buNone/>
            </a:pPr>
            <a:r>
              <a:rPr lang="fa-IR" b="1" dirty="0" smtClean="0">
                <a:solidFill>
                  <a:srgbClr val="F92515"/>
                </a:solidFill>
                <a:cs typeface="B Titr" panose="00000700000000000000" pitchFamily="2" charset="-78"/>
              </a:rPr>
              <a:t>من</a:t>
            </a:r>
            <a:r>
              <a:rPr lang="fa-IR" b="1" dirty="0" smtClean="0">
                <a:cs typeface="B Titr" panose="00000700000000000000" pitchFamily="2" charset="-78"/>
              </a:rPr>
              <a:t> می‏گویم: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13</a:t>
            </a:fld>
            <a:endParaRPr lang="fa-IR" dirty="0"/>
          </a:p>
        </p:txBody>
      </p:sp>
      <p:sp>
        <p:nvSpPr>
          <p:cNvPr id="8" name="Oval Callout 7"/>
          <p:cNvSpPr/>
          <p:nvPr/>
        </p:nvSpPr>
        <p:spPr>
          <a:xfrm>
            <a:off x="4644008" y="2996952"/>
            <a:ext cx="2880320" cy="2232248"/>
          </a:xfrm>
          <a:prstGeom prst="wedgeEllipseCallout">
            <a:avLst>
              <a:gd name="adj1" fmla="val 26535"/>
              <a:gd name="adj2" fmla="val -67071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 smtClean="0">
                <a:solidFill>
                  <a:srgbClr val="000000"/>
                </a:solidFill>
                <a:cs typeface="B Compset" panose="00000400000000000000" pitchFamily="2" charset="-78"/>
              </a:rPr>
              <a:t>حرمت بزرگتر را باید حفظ کرد</a:t>
            </a:r>
          </a:p>
          <a:p>
            <a:pPr algn="ctr"/>
            <a:r>
              <a:rPr lang="fa-IR" sz="2000" b="1" dirty="0" smtClean="0">
                <a:solidFill>
                  <a:srgbClr val="000000"/>
                </a:solidFill>
                <a:cs typeface="B Compset" panose="00000400000000000000" pitchFamily="2" charset="-78"/>
              </a:rPr>
              <a:t> حتی اگر حرف او به نظر من منطقی نباشد.</a:t>
            </a:r>
            <a:endParaRPr lang="fa-IR" sz="2000" b="1" dirty="0">
              <a:solidFill>
                <a:srgbClr val="000000"/>
              </a:solidFill>
              <a:cs typeface="B Compset" panose="00000400000000000000" pitchFamily="2" charset="-78"/>
            </a:endParaRPr>
          </a:p>
        </p:txBody>
      </p:sp>
      <p:pic>
        <p:nvPicPr>
          <p:cNvPr id="16" name="Content Placeholder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2" y="308592"/>
            <a:ext cx="936104" cy="1080120"/>
          </a:xfrm>
          <a:prstGeom prst="rect">
            <a:avLst/>
          </a:prstGeom>
        </p:spPr>
      </p:pic>
      <p:pic>
        <p:nvPicPr>
          <p:cNvPr id="1026" name="Picture 2" descr="C:\Users\A\Desktop\Picture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140" r="7400" b="4211"/>
          <a:stretch/>
        </p:blipFill>
        <p:spPr bwMode="auto">
          <a:xfrm>
            <a:off x="683568" y="2379793"/>
            <a:ext cx="3024336" cy="359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87949" y="2492896"/>
            <a:ext cx="168790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600" dirty="0" smtClean="0">
                <a:solidFill>
                  <a:srgbClr val="000000"/>
                </a:solidFill>
                <a:cs typeface="B Morvarid" panose="00000400000000000000" pitchFamily="2" charset="-78"/>
              </a:rPr>
              <a:t>... ولی من این طور فکر نمی‏کنم!</a:t>
            </a:r>
          </a:p>
          <a:p>
            <a:pPr algn="ctr"/>
            <a:r>
              <a:rPr lang="fa-IR" sz="1600" dirty="0" smtClean="0">
                <a:solidFill>
                  <a:srgbClr val="000000"/>
                </a:solidFill>
                <a:cs typeface="B Morvarid" panose="00000400000000000000" pitchFamily="2" charset="-78"/>
              </a:rPr>
              <a:t>نسل این حرف‏ها منقرض شده!!</a:t>
            </a:r>
            <a:endParaRPr lang="fa-IR" sz="1600" dirty="0">
              <a:solidFill>
                <a:srgbClr val="000000"/>
              </a:solidFill>
              <a:cs typeface="B Morvarid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415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sz="4400" dirty="0" smtClean="0">
                <a:solidFill>
                  <a:srgbClr val="EE7904"/>
                </a:solidFill>
                <a:cs typeface="B Titr" pitchFamily="2" charset="-78"/>
              </a:rPr>
              <a:t>تفاوت در رفتار و گفتار نسل‏ها</a:t>
            </a:r>
            <a:endParaRPr lang="fa-IR" sz="4400" dirty="0">
              <a:solidFill>
                <a:srgbClr val="EE7904"/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14</a:t>
            </a:fld>
            <a:endParaRPr lang="fa-IR"/>
          </a:p>
        </p:txBody>
      </p:sp>
      <p:pic>
        <p:nvPicPr>
          <p:cNvPr id="9" name="Content Placeholder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2" y="308592"/>
            <a:ext cx="936104" cy="10801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F:\pic\نهاد\222\33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7" r="-183" b="9824"/>
          <a:stretch/>
        </p:blipFill>
        <p:spPr bwMode="auto">
          <a:xfrm>
            <a:off x="527152" y="1772816"/>
            <a:ext cx="7501232" cy="4660224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7635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9823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sz="4400" dirty="0" smtClean="0">
                <a:solidFill>
                  <a:srgbClr val="EE7904"/>
                </a:solidFill>
                <a:cs typeface="B Titr" pitchFamily="2" charset="-78"/>
              </a:rPr>
              <a:t>تفاوت در رفتار و گفتار نسل‏ها</a:t>
            </a:r>
            <a:endParaRPr lang="fa-IR" sz="4400" dirty="0">
              <a:solidFill>
                <a:srgbClr val="EE7904"/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15</a:t>
            </a:fld>
            <a:endParaRPr lang="fa-IR"/>
          </a:p>
        </p:txBody>
      </p:sp>
      <p:pic>
        <p:nvPicPr>
          <p:cNvPr id="9" name="Content Placeholder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2" y="308592"/>
            <a:ext cx="936104" cy="1080120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40149" b="30834"/>
          <a:stretch/>
        </p:blipFill>
        <p:spPr>
          <a:xfrm>
            <a:off x="87587" y="2160315"/>
            <a:ext cx="8359225" cy="3884885"/>
          </a:xfrm>
        </p:spPr>
      </p:pic>
    </p:spTree>
    <p:extLst>
      <p:ext uri="{BB962C8B-B14F-4D97-AF65-F5344CB8AC3E}">
        <p14:creationId xmlns:p14="http://schemas.microsoft.com/office/powerpoint/2010/main" val="20327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sz="4400" dirty="0" smtClean="0">
                <a:solidFill>
                  <a:srgbClr val="EE7904"/>
                </a:solidFill>
                <a:cs typeface="B Titr" pitchFamily="2" charset="-78"/>
              </a:rPr>
              <a:t>تفاوت در رفتار و گفتار نسل‏ها</a:t>
            </a:r>
            <a:endParaRPr lang="fa-IR" sz="4400" dirty="0">
              <a:solidFill>
                <a:srgbClr val="EE7904"/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16</a:t>
            </a:fld>
            <a:endParaRPr lang="fa-IR"/>
          </a:p>
        </p:txBody>
      </p:sp>
      <p:pic>
        <p:nvPicPr>
          <p:cNvPr id="9" name="Content Placeholder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2" y="308592"/>
            <a:ext cx="936104" cy="108012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"/>
          <a:stretch/>
        </p:blipFill>
        <p:spPr>
          <a:xfrm>
            <a:off x="1547664" y="1561802"/>
            <a:ext cx="5546968" cy="5296198"/>
          </a:xfrm>
        </p:spPr>
      </p:pic>
      <p:sp>
        <p:nvSpPr>
          <p:cNvPr id="3" name="Oval 2"/>
          <p:cNvSpPr/>
          <p:nvPr/>
        </p:nvSpPr>
        <p:spPr>
          <a:xfrm>
            <a:off x="4139952" y="3212976"/>
            <a:ext cx="2520280" cy="1152128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smtClean="0">
                <a:cs typeface="B Nazanin" panose="00000400000000000000" pitchFamily="2" charset="-78"/>
              </a:rPr>
              <a:t>تو وبلاگم نوشتم، اگه خواستی اون جا بخون پدر!</a:t>
            </a:r>
            <a:endParaRPr lang="en-US" b="1">
              <a:cs typeface="B Nazanin" panose="00000400000000000000" pitchFamily="2" charset="-78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95736" y="1916833"/>
            <a:ext cx="2266952" cy="115212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smtClean="0">
                <a:cs typeface="B Nazanin" panose="00000400000000000000" pitchFamily="2" charset="-78"/>
              </a:rPr>
              <a:t>دخترم! امروز مدرسه چطور بود؟</a:t>
            </a:r>
            <a:endParaRPr lang="en-US" b="1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997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00200"/>
            <a:ext cx="7632848" cy="4853136"/>
          </a:xfrm>
          <a:blipFill dpi="0" rotWithShape="1">
            <a:blip r:embed="rId3">
              <a:alphaModFix amt="31000"/>
            </a:blip>
            <a:srcRect/>
            <a:stretch>
              <a:fillRect/>
            </a:stretch>
          </a:blipFill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fa-IR" b="1" dirty="0" smtClean="0">
                <a:solidFill>
                  <a:srgbClr val="0033CC"/>
                </a:solidFill>
                <a:cs typeface="B Mehr" panose="00000700000000000000" pitchFamily="2" charset="-78"/>
              </a:rPr>
              <a:t>     </a:t>
            </a:r>
          </a:p>
          <a:p>
            <a:pPr marL="0" indent="0" algn="ctr">
              <a:buNone/>
            </a:pPr>
            <a:endParaRPr lang="fa-IR" b="1" dirty="0">
              <a:solidFill>
                <a:srgbClr val="0033CC"/>
              </a:solidFill>
            </a:endParaRPr>
          </a:p>
          <a:p>
            <a:pPr marL="0" indent="0" algn="ctr">
              <a:buNone/>
            </a:pPr>
            <a:endParaRPr lang="fa-IR" b="1" dirty="0" smtClean="0">
              <a:solidFill>
                <a:srgbClr val="0033CC"/>
              </a:solidFill>
            </a:endParaRPr>
          </a:p>
          <a:p>
            <a:pPr marL="0" indent="0" algn="ctr">
              <a:buNone/>
            </a:pPr>
            <a:endParaRPr lang="fa-IR" b="1" dirty="0">
              <a:solidFill>
                <a:srgbClr val="0033CC"/>
              </a:solidFill>
            </a:endParaRPr>
          </a:p>
          <a:p>
            <a:pPr marL="0" indent="0">
              <a:buNone/>
            </a:pPr>
            <a:r>
              <a:rPr lang="fa-IR" b="1" dirty="0" smtClean="0">
                <a:solidFill>
                  <a:srgbClr val="0033CC"/>
                </a:solidFill>
              </a:rPr>
              <a:t>   </a:t>
            </a:r>
          </a:p>
          <a:p>
            <a:pPr marL="0" indent="0" algn="ctr">
              <a:buNone/>
            </a:pPr>
            <a:endParaRPr lang="fa-IR" b="1" dirty="0" smtClean="0">
              <a:solidFill>
                <a:srgbClr val="0033CC"/>
              </a:solidFill>
            </a:endParaRPr>
          </a:p>
          <a:p>
            <a:pPr marL="0" indent="0" algn="ctr">
              <a:buNone/>
            </a:pPr>
            <a:endParaRPr lang="fa-IR" b="1" dirty="0">
              <a:solidFill>
                <a:srgbClr val="0033CC"/>
              </a:solidFill>
            </a:endParaRPr>
          </a:p>
          <a:p>
            <a:pPr marL="0" indent="0" algn="ctr">
              <a:buNone/>
            </a:pPr>
            <a:endParaRPr lang="fa-IR" b="1" dirty="0" smtClean="0">
              <a:solidFill>
                <a:srgbClr val="0033CC"/>
              </a:solidFill>
            </a:endParaRPr>
          </a:p>
          <a:p>
            <a:pPr marL="0" indent="0" algn="ctr">
              <a:buNone/>
            </a:pPr>
            <a:endParaRPr lang="fa-IR" b="1" dirty="0">
              <a:solidFill>
                <a:srgbClr val="0033CC"/>
              </a:solidFill>
            </a:endParaRPr>
          </a:p>
          <a:p>
            <a:pPr marL="0" indent="0" algn="ctr">
              <a:buNone/>
            </a:pPr>
            <a:endParaRPr lang="fa-IR" b="1" dirty="0" smtClean="0">
              <a:solidFill>
                <a:srgbClr val="0033CC"/>
              </a:solidFill>
            </a:endParaRPr>
          </a:p>
          <a:p>
            <a:pPr marL="0" indent="0" algn="ctr">
              <a:buNone/>
            </a:pPr>
            <a:endParaRPr lang="fa-IR" b="1" dirty="0">
              <a:solidFill>
                <a:srgbClr val="0033CC"/>
              </a:solidFill>
            </a:endParaRPr>
          </a:p>
          <a:p>
            <a:pPr>
              <a:buFont typeface="Arial" charset="0"/>
              <a:buChar char="•"/>
            </a:pPr>
            <a:endParaRPr lang="fa-IR" b="1" dirty="0">
              <a:solidFill>
                <a:srgbClr val="0033CC"/>
              </a:solidFill>
              <a:cs typeface="B Mitra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8104" y="1852464"/>
            <a:ext cx="5832648" cy="936104"/>
          </a:xfrm>
          <a:prstGeom prst="rect">
            <a:avLst/>
          </a:prstGeom>
          <a:solidFill>
            <a:schemeClr val="lt1">
              <a:alpha val="54000"/>
            </a:schemeClr>
          </a:solidFill>
          <a:ln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800" b="1" dirty="0">
                <a:solidFill>
                  <a:srgbClr val="0033CC"/>
                </a:solidFill>
                <a:cs typeface="B Nazanin" pitchFamily="2" charset="-78"/>
              </a:rPr>
              <a:t>آیا فرزندان ما بیشتر در معرض خطر نیستند؟</a:t>
            </a:r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0066CC"/>
                </a:solidFill>
                <a:cs typeface="B Titr" pitchFamily="2" charset="-78"/>
              </a:rPr>
              <a:t>در اندیشه‌ی آبادی</a:t>
            </a:r>
            <a:endParaRPr lang="fa-IR" dirty="0">
              <a:solidFill>
                <a:srgbClr val="0066CC"/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17</a:t>
            </a:fld>
            <a:endParaRPr lang="fa-IR"/>
          </a:p>
        </p:txBody>
      </p:sp>
      <p:sp>
        <p:nvSpPr>
          <p:cNvPr id="8" name="TextBox 7"/>
          <p:cNvSpPr txBox="1"/>
          <p:nvPr/>
        </p:nvSpPr>
        <p:spPr>
          <a:xfrm>
            <a:off x="981926" y="4941168"/>
            <a:ext cx="6393043" cy="954107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2800" b="1" dirty="0">
                <a:cs typeface="B Nazanin" pitchFamily="2" charset="-78"/>
              </a:rPr>
              <a:t>عواملی که باید در تربیت </a:t>
            </a:r>
            <a:r>
              <a:rPr lang="fa-IR" sz="2800" b="1" dirty="0" smtClean="0">
                <a:solidFill>
                  <a:srgbClr val="33CC33"/>
                </a:solidFill>
                <a:cs typeface="B Nazanin" pitchFamily="2" charset="-78"/>
              </a:rPr>
              <a:t>ارزش‏مدار </a:t>
            </a:r>
            <a:r>
              <a:rPr lang="fa-IR" sz="2800" b="1" dirty="0">
                <a:cs typeface="B Nazanin" pitchFamily="2" charset="-78"/>
              </a:rPr>
              <a:t>کنترل شوند، </a:t>
            </a:r>
          </a:p>
          <a:p>
            <a:pPr algn="ctr"/>
            <a:r>
              <a:rPr lang="fa-IR" sz="2800" b="1" dirty="0">
                <a:cs typeface="B Nazanin" pitchFamily="2" charset="-78"/>
              </a:rPr>
              <a:t>امروزه</a:t>
            </a:r>
            <a:r>
              <a:rPr lang="fa-IR" sz="2800" b="1" dirty="0" smtClean="0">
                <a:solidFill>
                  <a:srgbClr val="7030A0"/>
                </a:solidFill>
                <a:cs typeface="B Nazanin" pitchFamily="2" charset="-78"/>
              </a:rPr>
              <a:t> </a:t>
            </a:r>
            <a:r>
              <a:rPr lang="fa-IR" sz="2800" b="1" dirty="0">
                <a:solidFill>
                  <a:srgbClr val="FF0000"/>
                </a:solidFill>
                <a:cs typeface="B Nazanin" pitchFamily="2" charset="-78"/>
              </a:rPr>
              <a:t>بیشتر</a:t>
            </a:r>
            <a:r>
              <a:rPr lang="fa-IR" sz="2800" b="1" dirty="0">
                <a:solidFill>
                  <a:srgbClr val="7030A0"/>
                </a:solidFill>
                <a:cs typeface="B Nazanin" pitchFamily="2" charset="-78"/>
              </a:rPr>
              <a:t> </a:t>
            </a:r>
            <a:r>
              <a:rPr lang="fa-IR" sz="2800" b="1" dirty="0" smtClean="0">
                <a:cs typeface="B Nazanin" pitchFamily="2" charset="-78"/>
              </a:rPr>
              <a:t>شده</a:t>
            </a:r>
            <a:r>
              <a:rPr lang="fa-IR" sz="2800" b="1" dirty="0">
                <a:cs typeface="B Nazanin" pitchFamily="2" charset="-78"/>
              </a:rPr>
              <a:t> </a:t>
            </a:r>
            <a:r>
              <a:rPr lang="fa-IR" sz="2800" b="1" dirty="0" smtClean="0">
                <a:cs typeface="B Nazanin" pitchFamily="2" charset="-78"/>
              </a:rPr>
              <a:t>است.</a:t>
            </a:r>
            <a:endParaRPr lang="fa-IR" sz="2800" b="1" dirty="0">
              <a:cs typeface="B Nazanin" pitchFamily="2" charset="-7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052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Callout 1"/>
          <p:cNvSpPr/>
          <p:nvPr/>
        </p:nvSpPr>
        <p:spPr>
          <a:xfrm>
            <a:off x="3563888" y="3568948"/>
            <a:ext cx="1440160" cy="1279128"/>
          </a:xfrm>
          <a:prstGeom prst="downArrowCallout">
            <a:avLst/>
          </a:prstGeom>
          <a:solidFill>
            <a:schemeClr val="lt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C00000"/>
                </a:solidFill>
                <a:cs typeface="B Nazanin" pitchFamily="2" charset="-78"/>
              </a:rPr>
              <a:t>در نتیجه</a:t>
            </a:r>
            <a:endParaRPr lang="fa-IR" sz="3200" dirty="0">
              <a:solidFill>
                <a:srgbClr val="C00000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23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04" y="1772816"/>
            <a:ext cx="6120680" cy="2952328"/>
          </a:xfrm>
          <a:ln>
            <a:solidFill>
              <a:srgbClr val="FF33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fa-IR" dirty="0" smtClean="0">
              <a:solidFill>
                <a:srgbClr val="19430D"/>
              </a:solidFill>
              <a:cs typeface="B Mitra" pitchFamily="2" charset="-78"/>
            </a:endParaRPr>
          </a:p>
          <a:p>
            <a:pPr marL="0" indent="0" algn="ctr">
              <a:buNone/>
            </a:pPr>
            <a:r>
              <a:rPr lang="fa-IR" sz="3200" dirty="0" smtClean="0">
                <a:solidFill>
                  <a:srgbClr val="006600"/>
                </a:solidFill>
                <a:cs typeface="B Titr" panose="00000700000000000000" pitchFamily="2" charset="-78"/>
              </a:rPr>
              <a:t>تربیت در این روزگار مشکل‏تر شده </a:t>
            </a:r>
          </a:p>
          <a:p>
            <a:pPr marL="0" indent="0" algn="ctr">
              <a:buNone/>
            </a:pPr>
            <a:r>
              <a:rPr lang="fa-IR" sz="3200" dirty="0" smtClean="0">
                <a:solidFill>
                  <a:srgbClr val="006600"/>
                </a:solidFill>
                <a:cs typeface="B Titr" panose="00000700000000000000" pitchFamily="2" charset="-78"/>
              </a:rPr>
              <a:t>بنابراین</a:t>
            </a:r>
          </a:p>
          <a:p>
            <a:pPr marL="0" indent="0" algn="ctr">
              <a:buNone/>
            </a:pPr>
            <a:r>
              <a:rPr lang="fa-IR" sz="3200" dirty="0" smtClean="0">
                <a:solidFill>
                  <a:srgbClr val="006600"/>
                </a:solidFill>
                <a:cs typeface="B Titr" panose="00000700000000000000" pitchFamily="2" charset="-78"/>
              </a:rPr>
              <a:t>نیاز به صرف وقت و انرژی بیشتری دارد.</a:t>
            </a:r>
            <a:endParaRPr lang="fa-IR" sz="3200" dirty="0">
              <a:solidFill>
                <a:srgbClr val="006600"/>
              </a:solidFill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4365104"/>
            <a:ext cx="2736304" cy="21602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0066CC"/>
                </a:solidFill>
                <a:cs typeface="B Titr" pitchFamily="2" charset="-78"/>
              </a:rPr>
              <a:t>در اندیشه‌ی آبادی</a:t>
            </a:r>
            <a:endParaRPr lang="fa-IR" dirty="0">
              <a:solidFill>
                <a:srgbClr val="0066CC"/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18</a:t>
            </a:fld>
            <a:endParaRPr lang="fa-I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052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4365104"/>
            <a:ext cx="2736304" cy="2160240"/>
          </a:xfrm>
          <a:prstGeom prst="rect">
            <a:avLst/>
          </a:prstGeom>
          <a:blipFill dpi="0" rotWithShape="1">
            <a:blip r:embed="rId4">
              <a:alphaModFix amt="58000"/>
            </a:blip>
            <a:srcRect/>
            <a:stretch>
              <a:fillRect/>
            </a:stretch>
          </a:blip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1764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</a:schemeClr>
            </a:gs>
            <a:gs pos="61000">
              <a:schemeClr val="bg1">
                <a:shade val="100000"/>
                <a:satMod val="115000"/>
              </a:schemeClr>
            </a:gs>
            <a:gs pos="100000">
              <a:srgbClr val="FFC000"/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0066CC"/>
                </a:solidFill>
                <a:cs typeface="B Titr" pitchFamily="2" charset="-78"/>
              </a:rPr>
              <a:t>در اندیشه‌ی آبادی</a:t>
            </a:r>
            <a:endParaRPr lang="fa-IR" dirty="0">
              <a:solidFill>
                <a:srgbClr val="0066CC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00200"/>
            <a:ext cx="7632848" cy="499715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fa-IR" sz="2600" b="1" dirty="0" smtClean="0">
                <a:solidFill>
                  <a:srgbClr val="C00000"/>
                </a:solidFill>
                <a:cs typeface="B Nazanin" pitchFamily="2" charset="-78"/>
              </a:rPr>
              <a:t>می‏خواهم هر قدر می‏توانم فرزندم را از آسیب‏ها حفظ کنم...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fa-IR" sz="2600" b="1" dirty="0" smtClean="0">
                <a:solidFill>
                  <a:srgbClr val="000099"/>
                </a:solidFill>
                <a:cs typeface="B Nazanin" pitchFamily="2" charset="-78"/>
              </a:rPr>
              <a:t>دوست دارم او از خودم بهتر شود...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fa-IR" sz="2600" b="1" dirty="0">
                <a:solidFill>
                  <a:srgbClr val="C00000"/>
                </a:solidFill>
                <a:cs typeface="B Nazanin" pitchFamily="2" charset="-78"/>
              </a:rPr>
              <a:t>دوست </a:t>
            </a:r>
            <a:r>
              <a:rPr lang="fa-IR" sz="2600" b="1" dirty="0" smtClean="0">
                <a:solidFill>
                  <a:srgbClr val="C00000"/>
                </a:solidFill>
                <a:cs typeface="B Nazanin" pitchFamily="2" charset="-78"/>
              </a:rPr>
              <a:t>دارم عاقبت </a:t>
            </a:r>
            <a:r>
              <a:rPr lang="fa-IR" sz="2600" b="1" dirty="0">
                <a:solidFill>
                  <a:srgbClr val="C00000"/>
                </a:solidFill>
                <a:cs typeface="B Nazanin" pitchFamily="2" charset="-78"/>
              </a:rPr>
              <a:t>بخیر شود</a:t>
            </a:r>
            <a:r>
              <a:rPr lang="fa-IR" sz="2600" b="1" dirty="0" smtClean="0">
                <a:solidFill>
                  <a:srgbClr val="C00000"/>
                </a:solidFill>
                <a:cs typeface="B Nazanin" pitchFamily="2" charset="-78"/>
              </a:rPr>
              <a:t>... </a:t>
            </a:r>
            <a:endParaRPr lang="fa-IR" sz="2600" b="1" dirty="0">
              <a:solidFill>
                <a:srgbClr val="C00000"/>
              </a:solidFill>
              <a:cs typeface="B Nazanin" pitchFamily="2" charset="-78"/>
            </a:endParaRPr>
          </a:p>
          <a:p>
            <a:pPr marL="114300" indent="0">
              <a:lnSpc>
                <a:spcPct val="150000"/>
              </a:lnSpc>
              <a:buNone/>
            </a:pPr>
            <a:r>
              <a:rPr lang="fa-IR" sz="2500" b="1" dirty="0" smtClean="0">
                <a:solidFill>
                  <a:srgbClr val="000099"/>
                </a:solidFill>
                <a:cs typeface="B Nazanin" pitchFamily="2" charset="-78"/>
              </a:rPr>
              <a:t>می‏خواهم </a:t>
            </a:r>
            <a:r>
              <a:rPr lang="fa-IR" sz="2500" b="1" dirty="0">
                <a:solidFill>
                  <a:srgbClr val="000099"/>
                </a:solidFill>
                <a:cs typeface="B Nazanin" pitchFamily="2" charset="-78"/>
              </a:rPr>
              <a:t>فرزندی تربیت کنم که خدا و امام زمان از او راضی </a:t>
            </a:r>
            <a:r>
              <a:rPr lang="fa-IR" sz="2500" b="1" dirty="0" smtClean="0">
                <a:solidFill>
                  <a:srgbClr val="000099"/>
                </a:solidFill>
                <a:cs typeface="B Nazanin" pitchFamily="2" charset="-78"/>
              </a:rPr>
              <a:t>باشند...</a:t>
            </a:r>
            <a:endParaRPr lang="fa-IR" sz="2500" b="1" dirty="0">
              <a:solidFill>
                <a:srgbClr val="000099"/>
              </a:solidFill>
              <a:cs typeface="B Nazanin" pitchFamily="2" charset="-78"/>
            </a:endParaRPr>
          </a:p>
          <a:p>
            <a:pPr marL="114300" indent="0">
              <a:buNone/>
            </a:pPr>
            <a:endParaRPr lang="fa-IR" sz="2400" b="1" dirty="0">
              <a:solidFill>
                <a:schemeClr val="accent6">
                  <a:lumMod val="75000"/>
                </a:schemeClr>
              </a:solidFill>
              <a:cs typeface="B Roya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19</a:t>
            </a:fld>
            <a:endParaRPr lang="fa-IR"/>
          </a:p>
        </p:txBody>
      </p:sp>
      <p:pic>
        <p:nvPicPr>
          <p:cNvPr id="5122" name="Picture 2" descr="C:\Users\aaa\Desktop\4381293-863526-direct-road-to-succes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10" b="9359"/>
          <a:stretch/>
        </p:blipFill>
        <p:spPr bwMode="auto">
          <a:xfrm>
            <a:off x="2267744" y="4335002"/>
            <a:ext cx="4211960" cy="210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052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3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021968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1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0066CC"/>
                </a:solidFill>
                <a:cs typeface="B Titr" pitchFamily="2" charset="-78"/>
              </a:rPr>
              <a:t>در اندیشه‌ی آبادی</a:t>
            </a:r>
            <a:endParaRPr lang="fa-IR" dirty="0">
              <a:solidFill>
                <a:srgbClr val="0066CC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00200"/>
            <a:ext cx="7632848" cy="506904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fa-IR" sz="100" b="1" dirty="0" smtClean="0">
              <a:solidFill>
                <a:srgbClr val="7030A0"/>
              </a:solidFill>
              <a:cs typeface="B Zar" pitchFamily="2" charset="-78"/>
            </a:endParaRPr>
          </a:p>
          <a:p>
            <a:pPr marL="0" indent="0" algn="ctr">
              <a:buNone/>
            </a:pPr>
            <a:r>
              <a:rPr lang="fa-IR" b="1" dirty="0" smtClean="0">
                <a:solidFill>
                  <a:srgbClr val="7030A0"/>
                </a:solidFill>
                <a:cs typeface="B Zar" pitchFamily="2" charset="-78"/>
              </a:rPr>
              <a:t>روش </a:t>
            </a:r>
            <a:r>
              <a:rPr lang="fa-IR" b="1" dirty="0">
                <a:solidFill>
                  <a:srgbClr val="7030A0"/>
                </a:solidFill>
                <a:cs typeface="B Zar" pitchFamily="2" charset="-78"/>
              </a:rPr>
              <a:t>های تربیتی نسل گذشته، </a:t>
            </a:r>
            <a:endParaRPr lang="fa-IR" b="1" dirty="0" smtClean="0">
              <a:solidFill>
                <a:srgbClr val="7030A0"/>
              </a:solidFill>
              <a:cs typeface="B Zar" pitchFamily="2" charset="-78"/>
            </a:endParaRPr>
          </a:p>
          <a:p>
            <a:pPr marL="0" indent="0" algn="ctr">
              <a:buNone/>
            </a:pPr>
            <a:r>
              <a:rPr lang="fa-IR" b="1" dirty="0" smtClean="0">
                <a:solidFill>
                  <a:srgbClr val="7030A0"/>
                </a:solidFill>
                <a:cs typeface="B Zar" pitchFamily="2" charset="-78"/>
              </a:rPr>
              <a:t>ارزش‏های </a:t>
            </a:r>
            <a:r>
              <a:rPr lang="fa-IR" b="1" dirty="0">
                <a:solidFill>
                  <a:srgbClr val="7030A0"/>
                </a:solidFill>
                <a:cs typeface="B Zar" pitchFamily="2" charset="-78"/>
              </a:rPr>
              <a:t>دینی را </a:t>
            </a:r>
            <a:r>
              <a:rPr lang="fa-IR" b="1" dirty="0" smtClean="0">
                <a:solidFill>
                  <a:srgbClr val="7030A0"/>
                </a:solidFill>
                <a:cs typeface="B Zar" pitchFamily="2" charset="-78"/>
              </a:rPr>
              <a:t>تا حدودی در من </a:t>
            </a:r>
            <a:r>
              <a:rPr lang="fa-IR" b="1" dirty="0">
                <a:solidFill>
                  <a:srgbClr val="7030A0"/>
                </a:solidFill>
                <a:cs typeface="B Zar" pitchFamily="2" charset="-78"/>
              </a:rPr>
              <a:t>نهادینه کرده</a:t>
            </a:r>
          </a:p>
          <a:p>
            <a:pPr marL="0" indent="0" algn="ctr">
              <a:buNone/>
            </a:pPr>
            <a:r>
              <a:rPr lang="fa-IR" b="1" dirty="0">
                <a:solidFill>
                  <a:srgbClr val="7030A0"/>
                </a:solidFill>
                <a:cs typeface="B Zar" pitchFamily="2" charset="-78"/>
              </a:rPr>
              <a:t>اما برای اینکه فرزندم حداقل شبیه من شود، </a:t>
            </a:r>
          </a:p>
          <a:p>
            <a:pPr marL="0" indent="0" algn="ctr">
              <a:buNone/>
            </a:pPr>
            <a:r>
              <a:rPr lang="fa-IR" b="1" dirty="0" smtClean="0">
                <a:solidFill>
                  <a:srgbClr val="7030A0"/>
                </a:solidFill>
                <a:cs typeface="B Zar" pitchFamily="2" charset="-78"/>
              </a:rPr>
              <a:t>باید بیشتر تلاش کنم</a:t>
            </a:r>
          </a:p>
          <a:p>
            <a:pPr marL="0" indent="0" algn="ctr">
              <a:buNone/>
            </a:pPr>
            <a:endParaRPr lang="fa-IR" sz="900" b="1" dirty="0">
              <a:solidFill>
                <a:srgbClr val="7030A0"/>
              </a:solidFill>
              <a:cs typeface="B Zar" pitchFamily="2" charset="-78"/>
            </a:endParaRPr>
          </a:p>
          <a:p>
            <a:pPr marL="0" indent="0" algn="ctr">
              <a:buNone/>
            </a:pPr>
            <a:r>
              <a:rPr lang="fa-IR" b="1" dirty="0">
                <a:solidFill>
                  <a:srgbClr val="FF0000"/>
                </a:solidFill>
                <a:cs typeface="B Zar" pitchFamily="2" charset="-78"/>
              </a:rPr>
              <a:t>و گرنه:</a:t>
            </a:r>
          </a:p>
          <a:p>
            <a:pPr marL="0" indent="0" algn="ctr">
              <a:buNone/>
            </a:pPr>
            <a:endParaRPr lang="fa-IR" dirty="0">
              <a:solidFill>
                <a:schemeClr val="accent6">
                  <a:lumMod val="75000"/>
                </a:schemeClr>
              </a:solidFill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20</a:t>
            </a:fld>
            <a:endParaRPr lang="fa-I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" b="-1"/>
          <a:stretch/>
        </p:blipFill>
        <p:spPr bwMode="auto">
          <a:xfrm>
            <a:off x="2411760" y="3861048"/>
            <a:ext cx="3792537" cy="267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052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64088" y="6237312"/>
            <a:ext cx="768201" cy="2160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100" b="1" smtClean="0">
                <a:cs typeface="B Nazanin" panose="00000400000000000000" pitchFamily="2" charset="-78"/>
              </a:rPr>
              <a:t>نسل اوّل</a:t>
            </a:r>
            <a:endParaRPr lang="en-US" sz="1100" b="1"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7984" y="6209132"/>
            <a:ext cx="768201" cy="2160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100" b="1" smtClean="0">
                <a:cs typeface="B Nazanin" panose="00000400000000000000" pitchFamily="2" charset="-78"/>
              </a:rPr>
              <a:t>نسل دوّم</a:t>
            </a:r>
            <a:endParaRPr lang="en-US" sz="1100" b="1"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9872" y="6209132"/>
            <a:ext cx="768201" cy="2160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100" b="1" smtClean="0">
                <a:cs typeface="B Nazanin" panose="00000400000000000000" pitchFamily="2" charset="-78"/>
              </a:rPr>
              <a:t>نسل سوّم</a:t>
            </a:r>
            <a:endParaRPr lang="en-US" sz="1100" b="1"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06326" y="6220725"/>
            <a:ext cx="768201" cy="2160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100" b="1" smtClean="0">
                <a:cs typeface="B Nazanin" panose="00000400000000000000" pitchFamily="2" charset="-78"/>
              </a:rPr>
              <a:t>نسل چهارم</a:t>
            </a:r>
            <a:endParaRPr lang="en-US" sz="1100" b="1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129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</a:schemeClr>
            </a:gs>
            <a:gs pos="37000">
              <a:schemeClr val="bg1">
                <a:shade val="100000"/>
                <a:satMod val="115000"/>
              </a:schemeClr>
            </a:gs>
            <a:gs pos="100000">
              <a:srgbClr val="92D050"/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0066CC"/>
                </a:solidFill>
                <a:cs typeface="B Titr" pitchFamily="2" charset="-78"/>
              </a:rPr>
              <a:t>ثابت و متغیر</a:t>
            </a:r>
            <a:endParaRPr lang="fa-IR" dirty="0">
              <a:solidFill>
                <a:srgbClr val="0066CC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7632848" cy="496855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114300" indent="0" algn="ctr">
              <a:buNone/>
            </a:pPr>
            <a:endParaRPr lang="fa-IR" dirty="0" smtClean="0">
              <a:solidFill>
                <a:srgbClr val="19430D"/>
              </a:solidFill>
              <a:latin typeface="Cambria"/>
              <a:ea typeface="Times New Roman"/>
              <a:cs typeface="B Roya"/>
            </a:endParaRPr>
          </a:p>
          <a:p>
            <a:pPr marL="114300" indent="0" algn="ctr">
              <a:buNone/>
            </a:pPr>
            <a:r>
              <a:rPr lang="fa-IR" sz="5100" b="1" dirty="0" smtClean="0">
                <a:solidFill>
                  <a:srgbClr val="008000"/>
                </a:solidFill>
                <a:latin typeface="Cambria"/>
                <a:ea typeface="Times New Roman"/>
                <a:cs typeface="B Nazanin" pitchFamily="2" charset="-78"/>
              </a:rPr>
              <a:t>ارزش</a:t>
            </a:r>
            <a:r>
              <a:rPr lang="fa-IR" sz="5100" b="1" dirty="0">
                <a:solidFill>
                  <a:srgbClr val="008000"/>
                </a:solidFill>
                <a:latin typeface="Cambria"/>
                <a:ea typeface="Times New Roman"/>
                <a:cs typeface="B Nazanin" pitchFamily="2" charset="-78"/>
              </a:rPr>
              <a:t>= رضایت خدا و اهل </a:t>
            </a:r>
            <a:r>
              <a:rPr lang="fa-IR" sz="5100" b="1" dirty="0" smtClean="0">
                <a:solidFill>
                  <a:srgbClr val="008000"/>
                </a:solidFill>
                <a:latin typeface="Cambria"/>
                <a:ea typeface="Times New Roman"/>
                <a:cs typeface="B Nazanin" pitchFamily="2" charset="-78"/>
              </a:rPr>
              <a:t>بیت </a:t>
            </a:r>
            <a:r>
              <a:rPr lang="fa-IR" sz="3400" b="1" dirty="0" smtClean="0">
                <a:solidFill>
                  <a:srgbClr val="008000"/>
                </a:solidFill>
                <a:latin typeface="Cambria"/>
                <a:ea typeface="Times New Roman"/>
                <a:cs typeface="B Nazanin" pitchFamily="2" charset="-78"/>
              </a:rPr>
              <a:t>علیهم السلام</a:t>
            </a:r>
            <a:endParaRPr lang="en-US" sz="3400" b="1" dirty="0">
              <a:solidFill>
                <a:srgbClr val="008000"/>
              </a:solidFill>
              <a:latin typeface="Times New Roman"/>
              <a:ea typeface="Times New Roman"/>
              <a:cs typeface="B Nazanin" pitchFamily="2" charset="-78"/>
            </a:endParaRPr>
          </a:p>
          <a:p>
            <a:pPr marL="114300" indent="0" algn="ctr">
              <a:buNone/>
            </a:pPr>
            <a:endParaRPr lang="fa-IR" sz="3600" dirty="0" smtClean="0">
              <a:solidFill>
                <a:srgbClr val="19430D"/>
              </a:solidFill>
              <a:latin typeface="Cambria"/>
              <a:ea typeface="Times New Roman"/>
              <a:cs typeface="B Roya"/>
            </a:endParaRPr>
          </a:p>
          <a:p>
            <a:pPr marL="114300" indent="0" algn="ctr">
              <a:buNone/>
            </a:pPr>
            <a:endParaRPr lang="fa-IR" sz="3600" dirty="0">
              <a:solidFill>
                <a:srgbClr val="19430D"/>
              </a:solidFill>
              <a:latin typeface="Cambria"/>
              <a:ea typeface="Times New Roman"/>
              <a:cs typeface="B Roya"/>
            </a:endParaRPr>
          </a:p>
          <a:p>
            <a:pPr marL="114300" indent="0" algn="ctr">
              <a:buNone/>
            </a:pPr>
            <a:endParaRPr lang="fa-IR" sz="3600" dirty="0" smtClean="0">
              <a:solidFill>
                <a:srgbClr val="19430D"/>
              </a:solidFill>
              <a:latin typeface="Cambria"/>
              <a:ea typeface="Times New Roman"/>
              <a:cs typeface="B Roya"/>
            </a:endParaRPr>
          </a:p>
          <a:p>
            <a:pPr marL="114300" indent="0" algn="ctr">
              <a:buNone/>
            </a:pPr>
            <a:endParaRPr lang="fa-IR" sz="3600" dirty="0" smtClean="0">
              <a:solidFill>
                <a:srgbClr val="19430D"/>
              </a:solidFill>
              <a:latin typeface="Cambria"/>
              <a:ea typeface="Times New Roman"/>
              <a:cs typeface="B Roya"/>
            </a:endParaRPr>
          </a:p>
          <a:p>
            <a:pPr marL="114300" indent="0" algn="ctr">
              <a:buNone/>
            </a:pPr>
            <a:endParaRPr lang="fa-IR" sz="2000" dirty="0" smtClean="0">
              <a:solidFill>
                <a:srgbClr val="19430D"/>
              </a:solidFill>
              <a:latin typeface="Cambria"/>
              <a:ea typeface="Times New Roman"/>
              <a:cs typeface="B Roya"/>
            </a:endParaRPr>
          </a:p>
          <a:p>
            <a:pPr marL="114300" indent="0" algn="ctr">
              <a:buNone/>
            </a:pPr>
            <a:endParaRPr lang="fa-IR" sz="3600" b="1" dirty="0" smtClean="0">
              <a:solidFill>
                <a:srgbClr val="19430D"/>
              </a:solidFill>
              <a:latin typeface="Cambria"/>
              <a:ea typeface="Times New Roman"/>
              <a:cs typeface="B Roya"/>
            </a:endParaRPr>
          </a:p>
          <a:p>
            <a:pPr marL="114300" indent="0" algn="ctr">
              <a:buNone/>
            </a:pPr>
            <a:endParaRPr lang="fa-IR" sz="3600" b="1" dirty="0" smtClean="0">
              <a:solidFill>
                <a:srgbClr val="19430D"/>
              </a:solidFill>
              <a:latin typeface="Cambria"/>
              <a:ea typeface="Times New Roman"/>
              <a:cs typeface="B Roya"/>
            </a:endParaRPr>
          </a:p>
          <a:p>
            <a:pPr marL="114300" indent="0" algn="ctr">
              <a:buNone/>
            </a:pPr>
            <a:endParaRPr lang="fa-IR" sz="3600" b="1" dirty="0" smtClean="0">
              <a:solidFill>
                <a:srgbClr val="19430D"/>
              </a:solidFill>
              <a:latin typeface="Cambria"/>
              <a:ea typeface="Times New Roman"/>
              <a:cs typeface="B Roya"/>
            </a:endParaRPr>
          </a:p>
          <a:p>
            <a:pPr marL="114300" indent="0" algn="ctr">
              <a:buNone/>
            </a:pPr>
            <a:endParaRPr lang="fa-IR" sz="3600" b="1" dirty="0" smtClean="0">
              <a:solidFill>
                <a:srgbClr val="19430D"/>
              </a:solidFill>
              <a:latin typeface="Cambria"/>
              <a:ea typeface="Times New Roman"/>
              <a:cs typeface="B Roya"/>
            </a:endParaRPr>
          </a:p>
          <a:p>
            <a:pPr marL="114300" indent="0" algn="ctr">
              <a:buNone/>
            </a:pPr>
            <a:r>
              <a:rPr lang="fa-IR" sz="5100" b="1" dirty="0" smtClean="0">
                <a:solidFill>
                  <a:srgbClr val="19430D"/>
                </a:solidFill>
                <a:latin typeface="Cambria"/>
                <a:ea typeface="Times New Roman"/>
                <a:cs typeface="B Nazanin" pitchFamily="2" charset="-78"/>
              </a:rPr>
              <a:t>زمانه </a:t>
            </a:r>
            <a:r>
              <a:rPr lang="fa-IR" sz="5100" b="1" dirty="0">
                <a:solidFill>
                  <a:srgbClr val="19430D"/>
                </a:solidFill>
                <a:latin typeface="Cambria"/>
                <a:ea typeface="Times New Roman"/>
                <a:cs typeface="B Nazanin" pitchFamily="2" charset="-78"/>
              </a:rPr>
              <a:t>تغییر کرده </a:t>
            </a:r>
            <a:r>
              <a:rPr lang="fa-IR" sz="5100" b="1" dirty="0" smtClean="0">
                <a:solidFill>
                  <a:srgbClr val="FF0000"/>
                </a:solidFill>
                <a:latin typeface="Cambria"/>
                <a:ea typeface="Times New Roman"/>
                <a:cs typeface="B Nazanin" pitchFamily="2" charset="-78"/>
              </a:rPr>
              <a:t>اما</a:t>
            </a:r>
            <a:r>
              <a:rPr lang="fa-IR" sz="5100" b="1" dirty="0" smtClean="0">
                <a:solidFill>
                  <a:srgbClr val="19430D"/>
                </a:solidFill>
                <a:latin typeface="Cambria"/>
                <a:ea typeface="Times New Roman"/>
                <a:cs typeface="B Nazanin" pitchFamily="2" charset="-78"/>
              </a:rPr>
              <a:t> ارزش‏ها </a:t>
            </a:r>
            <a:r>
              <a:rPr lang="fa-IR" sz="5100" b="1" dirty="0">
                <a:solidFill>
                  <a:srgbClr val="19430D"/>
                </a:solidFill>
                <a:latin typeface="Cambria"/>
                <a:ea typeface="Times New Roman"/>
                <a:cs typeface="B Nazanin" pitchFamily="2" charset="-78"/>
              </a:rPr>
              <a:t>تغییر </a:t>
            </a:r>
            <a:r>
              <a:rPr lang="fa-IR" sz="5100" b="1" dirty="0" smtClean="0">
                <a:solidFill>
                  <a:srgbClr val="19430D"/>
                </a:solidFill>
                <a:latin typeface="Cambria"/>
                <a:ea typeface="Times New Roman"/>
                <a:cs typeface="B Nazanin" pitchFamily="2" charset="-78"/>
              </a:rPr>
              <a:t>نمی‏کند</a:t>
            </a:r>
            <a:r>
              <a:rPr lang="fa-IR" sz="5100" b="1" dirty="0">
                <a:solidFill>
                  <a:srgbClr val="19430D"/>
                </a:solidFill>
                <a:latin typeface="Cambria"/>
                <a:ea typeface="Times New Roman"/>
                <a:cs typeface="B Nazanin" pitchFamily="2" charset="-78"/>
              </a:rPr>
              <a:t>.</a:t>
            </a:r>
            <a:endParaRPr lang="en-US" sz="5100" b="1" dirty="0">
              <a:solidFill>
                <a:srgbClr val="19430D"/>
              </a:solidFill>
              <a:latin typeface="Cambria"/>
              <a:ea typeface="Times New Roman"/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21</a:t>
            </a:fld>
            <a:endParaRPr lang="fa-IR"/>
          </a:p>
        </p:txBody>
      </p:sp>
      <p:pic>
        <p:nvPicPr>
          <p:cNvPr id="1026" name="Picture 2" descr="C:\Users\aaa\Desktop\JLM-11111111Jim-Warren-39-cop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6"/>
          <a:stretch/>
        </p:blipFill>
        <p:spPr bwMode="auto">
          <a:xfrm>
            <a:off x="2124377" y="2486882"/>
            <a:ext cx="4546699" cy="2958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052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3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</a:schemeClr>
            </a:gs>
            <a:gs pos="29000">
              <a:schemeClr val="bg1">
                <a:shade val="100000"/>
                <a:satMod val="115000"/>
              </a:schemeClr>
            </a:gs>
            <a:gs pos="100000">
              <a:srgbClr val="BDBC9E"/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0066CC"/>
                </a:solidFill>
                <a:cs typeface="B Titr" pitchFamily="2" charset="-78"/>
              </a:rPr>
              <a:t>تسلیم نمی‌شوم...</a:t>
            </a:r>
            <a:endParaRPr lang="fa-IR" dirty="0">
              <a:solidFill>
                <a:srgbClr val="0066CC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1600200"/>
            <a:ext cx="6192688" cy="2548880"/>
          </a:xfrm>
          <a:ln>
            <a:solidFill>
              <a:srgbClr val="CC33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 algn="ctr">
              <a:buNone/>
            </a:pPr>
            <a:endParaRPr lang="fa-IR" sz="1050" b="1" dirty="0" smtClean="0">
              <a:solidFill>
                <a:srgbClr val="19430D"/>
              </a:solidFill>
              <a:latin typeface="Cambria"/>
              <a:ea typeface="Times New Roman"/>
              <a:cs typeface="B Mah" panose="00000400000000000000" pitchFamily="2" charset="-78"/>
            </a:endParaRPr>
          </a:p>
          <a:p>
            <a:pPr marL="114300" indent="0" algn="ctr">
              <a:buNone/>
            </a:pPr>
            <a:r>
              <a:rPr lang="fa-IR" sz="2800" b="1">
                <a:latin typeface="Cambria"/>
                <a:ea typeface="Times New Roman"/>
                <a:cs typeface="B Nazanin" pitchFamily="2" charset="-78"/>
              </a:rPr>
              <a:t>با </a:t>
            </a:r>
            <a:r>
              <a:rPr lang="fa-IR" sz="2800" b="1" smtClean="0">
                <a:latin typeface="Cambria"/>
                <a:ea typeface="Times New Roman"/>
                <a:cs typeface="B Nazanin" pitchFamily="2" charset="-78"/>
              </a:rPr>
              <a:t>به‏کار</a:t>
            </a:r>
            <a:r>
              <a:rPr lang="fa-IR" sz="2800" b="1" dirty="0" smtClean="0">
                <a:latin typeface="Cambria"/>
                <a:ea typeface="Times New Roman"/>
                <a:cs typeface="B Nazanin" pitchFamily="2" charset="-78"/>
              </a:rPr>
              <a:t>‏گیری </a:t>
            </a:r>
            <a:r>
              <a:rPr lang="fa-IR" sz="2800" b="1" dirty="0" smtClean="0">
                <a:solidFill>
                  <a:srgbClr val="C00000"/>
                </a:solidFill>
                <a:latin typeface="Cambria"/>
                <a:ea typeface="Times New Roman"/>
                <a:cs typeface="B Nazanin" pitchFamily="2" charset="-78"/>
              </a:rPr>
              <a:t>روش‏های </a:t>
            </a:r>
            <a:r>
              <a:rPr lang="fa-IR" sz="2800" b="1" dirty="0">
                <a:solidFill>
                  <a:srgbClr val="C00000"/>
                </a:solidFill>
                <a:latin typeface="Cambria"/>
                <a:ea typeface="Times New Roman"/>
                <a:cs typeface="B Nazanin" pitchFamily="2" charset="-78"/>
              </a:rPr>
              <a:t>مناسب</a:t>
            </a:r>
          </a:p>
          <a:p>
            <a:pPr marL="114300" indent="0" algn="ctr">
              <a:buNone/>
            </a:pPr>
            <a:r>
              <a:rPr lang="fa-IR" sz="2800" b="1" dirty="0" smtClean="0">
                <a:latin typeface="Cambria"/>
                <a:ea typeface="Times New Roman"/>
                <a:cs typeface="B Nazanin" pitchFamily="2" charset="-78"/>
              </a:rPr>
              <a:t>در تربیت فرزندم </a:t>
            </a:r>
          </a:p>
          <a:p>
            <a:pPr marL="114300" indent="0" algn="ctr">
              <a:buNone/>
            </a:pPr>
            <a:r>
              <a:rPr lang="fa-IR" sz="3600" b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ambria"/>
                <a:ea typeface="Times New Roman"/>
                <a:cs typeface="B Nazanin" pitchFamily="2" charset="-78"/>
              </a:rPr>
              <a:t>از </a:t>
            </a:r>
            <a:r>
              <a:rPr lang="fa-IR" sz="36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ambria"/>
                <a:ea typeface="Times New Roman"/>
                <a:cs typeface="B Nazanin" pitchFamily="2" charset="-78"/>
              </a:rPr>
              <a:t>ارزش‏های </a:t>
            </a:r>
            <a:r>
              <a:rPr lang="fa-IR" sz="36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ambria"/>
                <a:ea typeface="Times New Roman"/>
                <a:cs typeface="B Nazanin" pitchFamily="2" charset="-78"/>
              </a:rPr>
              <a:t>دینی خود کوتاه </a:t>
            </a:r>
            <a:r>
              <a:rPr lang="fa-IR" sz="36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ambria"/>
                <a:ea typeface="Times New Roman"/>
                <a:cs typeface="B Nazanin" pitchFamily="2" charset="-78"/>
              </a:rPr>
              <a:t>نمی‏آیم.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Cambria"/>
              <a:ea typeface="Times New Roman"/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22</a:t>
            </a:fld>
            <a:endParaRPr lang="fa-I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7908"/>
          <a:stretch/>
        </p:blipFill>
        <p:spPr bwMode="auto">
          <a:xfrm>
            <a:off x="617134" y="3645024"/>
            <a:ext cx="1966724" cy="2952328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7635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052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pic\نهاد\222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4453639"/>
            <a:ext cx="4464495" cy="1847850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206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8498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E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0066CC"/>
                </a:solidFill>
                <a:cs typeface="B Titr" pitchFamily="2" charset="-78"/>
              </a:rPr>
              <a:t>دست‏یافتنی</a:t>
            </a:r>
            <a:endParaRPr lang="fa-IR" dirty="0">
              <a:solidFill>
                <a:srgbClr val="0066CC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00200"/>
            <a:ext cx="7632848" cy="4925144"/>
          </a:xfrm>
          <a:solidFill>
            <a:schemeClr val="lt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 algn="ctr">
              <a:lnSpc>
                <a:spcPct val="150000"/>
              </a:lnSpc>
              <a:buNone/>
            </a:pPr>
            <a:r>
              <a:rPr lang="fa-IR" sz="3500" b="1" dirty="0">
                <a:solidFill>
                  <a:srgbClr val="C00000"/>
                </a:solidFill>
                <a:latin typeface="Cambria"/>
                <a:ea typeface="Times New Roman"/>
                <a:cs typeface="B Nazanin" pitchFamily="2" charset="-78"/>
              </a:rPr>
              <a:t>تربیت فرزند صالح در این زمانه</a:t>
            </a:r>
            <a:endParaRPr lang="en-US" sz="3500" b="1" dirty="0">
              <a:solidFill>
                <a:srgbClr val="C00000"/>
              </a:solidFill>
              <a:latin typeface="Cambria"/>
              <a:ea typeface="Times New Roman"/>
              <a:cs typeface="B Nazanin" pitchFamily="2" charset="-78"/>
            </a:endParaRPr>
          </a:p>
          <a:p>
            <a:pPr marL="114300" indent="0" algn="ctr">
              <a:lnSpc>
                <a:spcPct val="150000"/>
              </a:lnSpc>
              <a:buNone/>
            </a:pPr>
            <a:r>
              <a:rPr lang="en-US" sz="3500" b="1" dirty="0">
                <a:solidFill>
                  <a:srgbClr val="C00000"/>
                </a:solidFill>
                <a:latin typeface="Cambria"/>
                <a:ea typeface="Times New Roman"/>
                <a:cs typeface="B Nazanin" pitchFamily="2" charset="-78"/>
              </a:rPr>
              <a:t> </a:t>
            </a:r>
            <a:r>
              <a:rPr lang="fa-IR" sz="3500" b="1" dirty="0" smtClean="0">
                <a:solidFill>
                  <a:srgbClr val="C00000"/>
                </a:solidFill>
                <a:latin typeface="Cambria"/>
                <a:ea typeface="Times New Roman"/>
                <a:cs typeface="B Nazanin" pitchFamily="2" charset="-78"/>
              </a:rPr>
              <a:t>امکان‏پذیر </a:t>
            </a:r>
            <a:r>
              <a:rPr lang="fa-IR" sz="3500" b="1" dirty="0">
                <a:solidFill>
                  <a:srgbClr val="C00000"/>
                </a:solidFill>
                <a:latin typeface="Cambria"/>
                <a:ea typeface="Times New Roman"/>
                <a:cs typeface="B Nazanin" pitchFamily="2" charset="-78"/>
              </a:rPr>
              <a:t>و </a:t>
            </a:r>
            <a:r>
              <a:rPr lang="fa-IR" sz="3500" b="1">
                <a:solidFill>
                  <a:srgbClr val="C00000"/>
                </a:solidFill>
                <a:latin typeface="Cambria"/>
                <a:ea typeface="Times New Roman"/>
                <a:cs typeface="B Nazanin" pitchFamily="2" charset="-78"/>
              </a:rPr>
              <a:t>شدنی </a:t>
            </a:r>
            <a:r>
              <a:rPr lang="fa-IR" sz="3500" b="1" smtClean="0">
                <a:solidFill>
                  <a:srgbClr val="C00000"/>
                </a:solidFill>
                <a:latin typeface="Cambria"/>
                <a:ea typeface="Times New Roman"/>
                <a:cs typeface="B Nazanin" pitchFamily="2" charset="-78"/>
              </a:rPr>
              <a:t>است</a:t>
            </a:r>
            <a:r>
              <a:rPr lang="fa-IR" sz="3500" b="1">
                <a:solidFill>
                  <a:srgbClr val="C00000"/>
                </a:solidFill>
                <a:latin typeface="Cambria"/>
                <a:ea typeface="Times New Roman"/>
                <a:cs typeface="B Nazanin" pitchFamily="2" charset="-78"/>
              </a:rPr>
              <a:t>،</a:t>
            </a:r>
            <a:r>
              <a:rPr lang="fa-IR" sz="3500" b="1" smtClean="0">
                <a:solidFill>
                  <a:srgbClr val="C00000"/>
                </a:solidFill>
                <a:latin typeface="Cambria"/>
                <a:ea typeface="Times New Roman"/>
                <a:cs typeface="B Nazanin" pitchFamily="2" charset="-78"/>
              </a:rPr>
              <a:t> </a:t>
            </a:r>
            <a:endParaRPr lang="en-US" sz="3500" b="1" dirty="0">
              <a:solidFill>
                <a:srgbClr val="C00000"/>
              </a:solidFill>
              <a:latin typeface="Cambria"/>
              <a:ea typeface="Times New Roman"/>
              <a:cs typeface="B Nazanin" pitchFamily="2" charset="-78"/>
            </a:endParaRPr>
          </a:p>
          <a:p>
            <a:pPr marL="114300" indent="0" algn="ctr">
              <a:lnSpc>
                <a:spcPct val="150000"/>
              </a:lnSpc>
              <a:buNone/>
            </a:pPr>
            <a:r>
              <a:rPr lang="fa-IR" sz="3500" b="1" dirty="0">
                <a:solidFill>
                  <a:srgbClr val="C00000"/>
                </a:solidFill>
                <a:latin typeface="Cambria"/>
                <a:ea typeface="Times New Roman"/>
                <a:cs typeface="B Nazanin" pitchFamily="2" charset="-78"/>
              </a:rPr>
              <a:t>و </a:t>
            </a:r>
            <a:r>
              <a:rPr lang="fa-IR" sz="3500" b="1" dirty="0" smtClean="0">
                <a:solidFill>
                  <a:srgbClr val="C00000"/>
                </a:solidFill>
                <a:latin typeface="Cambria"/>
                <a:ea typeface="Times New Roman"/>
                <a:cs typeface="B Nazanin" pitchFamily="2" charset="-78"/>
              </a:rPr>
              <a:t>نمونه‏</a:t>
            </a:r>
            <a:r>
              <a:rPr lang="fa-IR" sz="3500" b="1" smtClean="0">
                <a:solidFill>
                  <a:srgbClr val="C00000"/>
                </a:solidFill>
                <a:latin typeface="Cambria"/>
                <a:ea typeface="Times New Roman"/>
                <a:cs typeface="B Nazanin" pitchFamily="2" charset="-78"/>
              </a:rPr>
              <a:t>های موفّقی </a:t>
            </a:r>
            <a:r>
              <a:rPr lang="fa-IR" sz="3500" b="1" dirty="0">
                <a:solidFill>
                  <a:srgbClr val="C00000"/>
                </a:solidFill>
                <a:latin typeface="Cambria"/>
                <a:ea typeface="Times New Roman"/>
                <a:cs typeface="B Nazanin" pitchFamily="2" charset="-78"/>
              </a:rPr>
              <a:t>در این دوره نیز وجود دارد.</a:t>
            </a:r>
          </a:p>
          <a:p>
            <a:pPr marL="114300" indent="0" algn="ctr">
              <a:buNone/>
            </a:pPr>
            <a:endParaRPr lang="en-US" sz="2000" dirty="0">
              <a:latin typeface="Times New Roman"/>
              <a:ea typeface="Times New Roman"/>
            </a:endParaRPr>
          </a:p>
          <a:p>
            <a:pPr marL="708025" indent="0" algn="just">
              <a:buNone/>
            </a:pPr>
            <a:r>
              <a:rPr lang="fa-IR" sz="3600" b="1" dirty="0">
                <a:solidFill>
                  <a:srgbClr val="19430D"/>
                </a:solidFill>
                <a:latin typeface="Cambria"/>
                <a:ea typeface="Times New Roman"/>
                <a:cs typeface="B Mitra"/>
              </a:rPr>
              <a:t>اگرچه </a:t>
            </a:r>
            <a:r>
              <a:rPr lang="fa-IR" sz="3600" b="1">
                <a:solidFill>
                  <a:srgbClr val="19430D"/>
                </a:solidFill>
                <a:latin typeface="Cambria"/>
                <a:ea typeface="Times New Roman"/>
                <a:cs typeface="B Mitra"/>
              </a:rPr>
              <a:t>زیاد </a:t>
            </a:r>
            <a:r>
              <a:rPr lang="fa-IR" sz="3600" b="1" smtClean="0">
                <a:solidFill>
                  <a:srgbClr val="19430D"/>
                </a:solidFill>
                <a:latin typeface="Cambria"/>
                <a:ea typeface="Times New Roman"/>
                <a:cs typeface="B Mitra"/>
              </a:rPr>
              <a:t>نیست، </a:t>
            </a:r>
            <a:endParaRPr lang="fa-IR" sz="3600" b="1" dirty="0">
              <a:solidFill>
                <a:srgbClr val="19430D"/>
              </a:solidFill>
              <a:latin typeface="Cambria"/>
              <a:ea typeface="Times New Roman"/>
              <a:cs typeface="B Mitra"/>
            </a:endParaRPr>
          </a:p>
          <a:p>
            <a:pPr marL="708025" indent="0" algn="just">
              <a:buNone/>
            </a:pPr>
            <a:r>
              <a:rPr lang="fa-IR" sz="3600" b="1" dirty="0" smtClean="0">
                <a:solidFill>
                  <a:srgbClr val="19430D"/>
                </a:solidFill>
                <a:latin typeface="Cambria"/>
                <a:ea typeface="Times New Roman"/>
                <a:cs typeface="B Mitra"/>
              </a:rPr>
              <a:t>     </a:t>
            </a:r>
            <a:r>
              <a:rPr lang="fa-IR" sz="3600" b="1" dirty="0">
                <a:solidFill>
                  <a:srgbClr val="19430D"/>
                </a:solidFill>
                <a:latin typeface="Cambria"/>
                <a:ea typeface="Times New Roman"/>
                <a:cs typeface="B Mitra"/>
              </a:rPr>
              <a:t>ولی هست!!</a:t>
            </a:r>
          </a:p>
          <a:p>
            <a:pPr marL="708025" indent="0" algn="just">
              <a:buNone/>
            </a:pPr>
            <a:endParaRPr lang="fa-IR" sz="2000" b="1" dirty="0" smtClean="0">
              <a:solidFill>
                <a:srgbClr val="19430D"/>
              </a:solidFill>
              <a:latin typeface="Cambria"/>
              <a:ea typeface="Times New Roman"/>
              <a:cs typeface="B Mitra"/>
            </a:endParaRPr>
          </a:p>
          <a:p>
            <a:pPr marL="708025" indent="0" algn="just">
              <a:buNone/>
            </a:pPr>
            <a:endParaRPr lang="fa-IR" sz="2000" b="1" dirty="0">
              <a:solidFill>
                <a:srgbClr val="19430D"/>
              </a:solidFill>
              <a:latin typeface="Cambria"/>
              <a:ea typeface="Times New Roman"/>
              <a:cs typeface="B Mitra"/>
            </a:endParaRPr>
          </a:p>
          <a:p>
            <a:pPr marL="708025" indent="0" algn="just">
              <a:buNone/>
            </a:pPr>
            <a:endParaRPr lang="en-US" sz="3900" b="1" dirty="0">
              <a:solidFill>
                <a:srgbClr val="008000"/>
              </a:solidFill>
              <a:latin typeface="Cambria"/>
              <a:ea typeface="Times New Roman"/>
              <a:cs typeface="B Mitr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23</a:t>
            </a:fld>
            <a:endParaRPr lang="fa-IR"/>
          </a:p>
        </p:txBody>
      </p:sp>
      <p:pic>
        <p:nvPicPr>
          <p:cNvPr id="1026" name="Picture 2" descr="G:\خانم موحد\پاورپوینت\عکس پاور\values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r="15385"/>
          <a:stretch/>
        </p:blipFill>
        <p:spPr bwMode="auto">
          <a:xfrm>
            <a:off x="683569" y="4221088"/>
            <a:ext cx="3751954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052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30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</a:schemeClr>
            </a:gs>
            <a:gs pos="69000">
              <a:schemeClr val="bg1">
                <a:shade val="100000"/>
                <a:satMod val="115000"/>
              </a:schemeClr>
            </a:gs>
            <a:gs pos="100000">
              <a:srgbClr val="FFC000"/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7632848" cy="482453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Low">
              <a:lnSpc>
                <a:spcPct val="120000"/>
              </a:lnSpc>
              <a:buNone/>
            </a:pPr>
            <a:endParaRPr lang="en-US" sz="7200" b="1" dirty="0" smtClean="0">
              <a:solidFill>
                <a:srgbClr val="008000"/>
              </a:solidFill>
              <a:cs typeface="B Badr" pitchFamily="2" charset="-78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fa-IR" sz="8600" b="1" smtClean="0">
                <a:solidFill>
                  <a:srgbClr val="008000"/>
                </a:solidFill>
                <a:cs typeface="B Badr" pitchFamily="2" charset="-78"/>
              </a:rPr>
              <a:t>   </a:t>
            </a:r>
            <a:endParaRPr lang="en-US" sz="5500" b="1" dirty="0" smtClean="0">
              <a:solidFill>
                <a:srgbClr val="990099"/>
              </a:solidFill>
              <a:cs typeface="B Zar" pitchFamily="2" charset="-78"/>
            </a:endParaRPr>
          </a:p>
          <a:p>
            <a:pPr marL="0" indent="0" algn="justLow">
              <a:lnSpc>
                <a:spcPct val="120000"/>
              </a:lnSpc>
              <a:buNone/>
            </a:pPr>
            <a:endParaRPr lang="fa-IR" sz="6800" b="1" dirty="0">
              <a:solidFill>
                <a:srgbClr val="990099"/>
              </a:solidFill>
              <a:cs typeface="B Zar" pitchFamily="2" charset="-78"/>
            </a:endParaRPr>
          </a:p>
          <a:p>
            <a:pPr marL="0" indent="0" algn="justLow">
              <a:lnSpc>
                <a:spcPct val="120000"/>
              </a:lnSpc>
              <a:buNone/>
            </a:pPr>
            <a:endParaRPr lang="fa-IR" dirty="0">
              <a:solidFill>
                <a:srgbClr val="CC3399"/>
              </a:solidFill>
              <a:cs typeface="B Titr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24</a:t>
            </a:fld>
            <a:endParaRPr lang="fa-IR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7643192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هشدار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8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pic\نهاد\581066_61hea2zx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 r="8507"/>
          <a:stretch/>
        </p:blipFill>
        <p:spPr bwMode="auto">
          <a:xfrm>
            <a:off x="643457" y="3277932"/>
            <a:ext cx="1944216" cy="18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/>
          <p:cNvSpPr/>
          <p:nvPr/>
        </p:nvSpPr>
        <p:spPr>
          <a:xfrm>
            <a:off x="639732" y="5805264"/>
            <a:ext cx="532228" cy="468052"/>
          </a:xfrm>
          <a:prstGeom prst="leftArrow">
            <a:avLst/>
          </a:prstGeom>
          <a:solidFill>
            <a:srgbClr val="659C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/>
          <p:cNvSpPr/>
          <p:nvPr/>
        </p:nvSpPr>
        <p:spPr>
          <a:xfrm>
            <a:off x="457200" y="1765498"/>
            <a:ext cx="764319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b="1" smtClean="0">
                <a:solidFill>
                  <a:srgbClr val="008000"/>
                </a:solidFill>
                <a:cs typeface="B Badr" pitchFamily="2" charset="-78"/>
              </a:rPr>
              <a:t>رُوِيَ </a:t>
            </a:r>
            <a:r>
              <a:rPr lang="fa-IR" sz="3200" b="1">
                <a:solidFill>
                  <a:srgbClr val="008000"/>
                </a:solidFill>
                <a:cs typeface="B Badr" pitchFamily="2" charset="-78"/>
              </a:rPr>
              <a:t>عَنِ النَّبِيِّ </a:t>
            </a:r>
            <a:r>
              <a:rPr lang="fa-IR" b="1">
                <a:solidFill>
                  <a:srgbClr val="008000"/>
                </a:solidFill>
                <a:cs typeface="B Badr" pitchFamily="2" charset="-78"/>
              </a:rPr>
              <a:t>صلی الله علیه و آله</a:t>
            </a:r>
            <a:r>
              <a:rPr lang="fa-IR" sz="3200" b="1">
                <a:solidFill>
                  <a:srgbClr val="008000"/>
                </a:solidFill>
                <a:cs typeface="B Badr" pitchFamily="2" charset="-78"/>
              </a:rPr>
              <a:t>‏ أَنَّهُ نَظَرَ إِلَى بَعْضِ </a:t>
            </a:r>
            <a:r>
              <a:rPr lang="fa-IR" sz="3200" b="1" smtClean="0">
                <a:solidFill>
                  <a:srgbClr val="008000"/>
                </a:solidFill>
                <a:cs typeface="B Badr" pitchFamily="2" charset="-78"/>
              </a:rPr>
              <a:t>الْأَطْفَالِ قَالَ</a:t>
            </a:r>
            <a:r>
              <a:rPr lang="fa-IR" sz="3200" b="1">
                <a:solidFill>
                  <a:srgbClr val="008000"/>
                </a:solidFill>
                <a:cs typeface="B Badr" pitchFamily="2" charset="-78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fa-IR" sz="2400" b="1" smtClean="0">
                <a:solidFill>
                  <a:srgbClr val="C00000"/>
                </a:solidFill>
                <a:cs typeface="B Nazanin" pitchFamily="2" charset="-78"/>
              </a:rPr>
              <a:t>روایت </a:t>
            </a:r>
            <a:r>
              <a:rPr lang="fa-IR" sz="2400" b="1">
                <a:solidFill>
                  <a:srgbClr val="C00000"/>
                </a:solidFill>
                <a:cs typeface="B Nazanin" pitchFamily="2" charset="-78"/>
              </a:rPr>
              <a:t>شده پیامبر </a:t>
            </a:r>
            <a:r>
              <a:rPr lang="fa-IR" b="1" smtClean="0">
                <a:solidFill>
                  <a:srgbClr val="C00000"/>
                </a:solidFill>
                <a:cs typeface="B Nazanin" pitchFamily="2" charset="-78"/>
              </a:rPr>
              <a:t>صلی‏الله‏علیه‏و‏آله </a:t>
            </a:r>
            <a:r>
              <a:rPr lang="fa-IR" sz="2400" b="1">
                <a:solidFill>
                  <a:srgbClr val="C00000"/>
                </a:solidFill>
                <a:cs typeface="B Nazanin" pitchFamily="2" charset="-78"/>
              </a:rPr>
              <a:t>به برخی از کودکان نگاه </a:t>
            </a:r>
            <a:r>
              <a:rPr lang="fa-IR" sz="2400" b="1" smtClean="0">
                <a:solidFill>
                  <a:srgbClr val="C00000"/>
                </a:solidFill>
                <a:cs typeface="B Nazanin" pitchFamily="2" charset="-78"/>
              </a:rPr>
              <a:t>کردند و </a:t>
            </a:r>
            <a:r>
              <a:rPr lang="fa-IR" sz="2400" b="1">
                <a:solidFill>
                  <a:srgbClr val="C00000"/>
                </a:solidFill>
                <a:cs typeface="B Nazanin" pitchFamily="2" charset="-78"/>
              </a:rPr>
              <a:t>فرمودند:</a:t>
            </a:r>
            <a:endParaRPr lang="en-US" sz="2400" b="1">
              <a:solidFill>
                <a:srgbClr val="C00000"/>
              </a:solidFill>
              <a:cs typeface="B Nazanin" pitchFamily="2" charset="-78"/>
            </a:endParaRPr>
          </a:p>
          <a:p>
            <a:pPr algn="just">
              <a:lnSpc>
                <a:spcPct val="150000"/>
              </a:lnSpc>
            </a:pPr>
            <a:endParaRPr lang="fa-IR" sz="2400" b="1" smtClean="0">
              <a:solidFill>
                <a:srgbClr val="008000"/>
              </a:solidFill>
              <a:cs typeface="B Badr" pitchFamily="2" charset="-78"/>
            </a:endParaRPr>
          </a:p>
          <a:p>
            <a:pPr algn="just">
              <a:lnSpc>
                <a:spcPct val="200000"/>
              </a:lnSpc>
            </a:pPr>
            <a:r>
              <a:rPr lang="fa-IR" sz="3600" b="1" smtClean="0">
                <a:solidFill>
                  <a:srgbClr val="008000"/>
                </a:solidFill>
                <a:cs typeface="B Badr" pitchFamily="2" charset="-78"/>
              </a:rPr>
              <a:t>    وَيْلٌ</a:t>
            </a:r>
            <a:r>
              <a:rPr lang="fa-IR" sz="3600" b="1">
                <a:solidFill>
                  <a:srgbClr val="008000"/>
                </a:solidFill>
                <a:cs typeface="B Badr" pitchFamily="2" charset="-78"/>
              </a:rPr>
              <a:t>‏ لِأَوْلَادِ آخِرِ الزَّمَانِ مِنْ آبَائِهِمْ </a:t>
            </a:r>
          </a:p>
          <a:p>
            <a:pPr algn="just">
              <a:lnSpc>
                <a:spcPct val="200000"/>
              </a:lnSpc>
            </a:pPr>
            <a:r>
              <a:rPr lang="fa-IR" sz="2800" b="1" smtClean="0">
                <a:solidFill>
                  <a:srgbClr val="C00000"/>
                </a:solidFill>
                <a:cs typeface="B Nazanin" pitchFamily="2" charset="-78"/>
              </a:rPr>
              <a:t>     واى</a:t>
            </a:r>
            <a:r>
              <a:rPr lang="fa-IR" sz="2800" b="1">
                <a:solidFill>
                  <a:srgbClr val="C00000"/>
                </a:solidFill>
                <a:cs typeface="B Nazanin" pitchFamily="2" charset="-78"/>
              </a:rPr>
              <a:t>‏ بر فرزندان آخر الزمان از دست پدرانشان‏! </a:t>
            </a:r>
            <a:endParaRPr lang="en-US" sz="2800" b="1" dirty="0">
              <a:solidFill>
                <a:srgbClr val="C00000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8537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</a:schemeClr>
            </a:gs>
            <a:gs pos="69000">
              <a:schemeClr val="bg1">
                <a:shade val="100000"/>
                <a:satMod val="115000"/>
              </a:schemeClr>
            </a:gs>
            <a:gs pos="100000">
              <a:srgbClr val="FFC000"/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7632848" cy="482453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Low">
              <a:lnSpc>
                <a:spcPct val="120000"/>
              </a:lnSpc>
              <a:buNone/>
            </a:pPr>
            <a:endParaRPr lang="fa-IR" sz="4000" b="1">
              <a:solidFill>
                <a:srgbClr val="008000"/>
              </a:solidFill>
              <a:cs typeface="B Badr" pitchFamily="2" charset="-78"/>
            </a:endParaRPr>
          </a:p>
          <a:p>
            <a:pPr marL="0" indent="0" algn="justLow">
              <a:lnSpc>
                <a:spcPct val="120000"/>
              </a:lnSpc>
              <a:buNone/>
            </a:pPr>
            <a:r>
              <a:rPr lang="fa-IR" sz="4000" b="1" smtClean="0">
                <a:solidFill>
                  <a:srgbClr val="008000"/>
                </a:solidFill>
                <a:cs typeface="B Badr" pitchFamily="2" charset="-78"/>
              </a:rPr>
              <a:t>فَقِيلَ</a:t>
            </a:r>
            <a:r>
              <a:rPr lang="fa-IR" sz="4000" b="1">
                <a:solidFill>
                  <a:srgbClr val="008000"/>
                </a:solidFill>
                <a:cs typeface="B Badr" pitchFamily="2" charset="-78"/>
              </a:rPr>
              <a:t>: يَا رَسُولَ اللَّهِ مِنْ آبَائِهِمُ الْمُشْرِكِينَ</a:t>
            </a:r>
            <a:r>
              <a:rPr lang="fa-IR" sz="4000" b="1" smtClean="0">
                <a:solidFill>
                  <a:srgbClr val="008000"/>
                </a:solidFill>
                <a:cs typeface="B Badr" pitchFamily="2" charset="-78"/>
              </a:rPr>
              <a:t>؟!</a:t>
            </a:r>
          </a:p>
          <a:p>
            <a:pPr marL="0" indent="0" algn="justLow">
              <a:lnSpc>
                <a:spcPct val="120000"/>
              </a:lnSpc>
              <a:buNone/>
            </a:pPr>
            <a:r>
              <a:rPr lang="fa-IR" sz="3200" b="1" smtClean="0">
                <a:solidFill>
                  <a:srgbClr val="C00000"/>
                </a:solidFill>
                <a:cs typeface="B Nazanin" pitchFamily="2" charset="-78"/>
              </a:rPr>
              <a:t>سؤال </a:t>
            </a:r>
            <a:r>
              <a:rPr lang="fa-IR" sz="3200" b="1">
                <a:solidFill>
                  <a:srgbClr val="C00000"/>
                </a:solidFill>
                <a:cs typeface="B Nazanin" pitchFamily="2" charset="-78"/>
              </a:rPr>
              <a:t>شد: اى رسول خدا! </a:t>
            </a:r>
            <a:r>
              <a:rPr lang="fa-IR" sz="3200" b="1" smtClean="0">
                <a:solidFill>
                  <a:srgbClr val="C00000"/>
                </a:solidFill>
                <a:cs typeface="B Nazanin" pitchFamily="2" charset="-78"/>
              </a:rPr>
              <a:t>از </a:t>
            </a:r>
            <a:r>
              <a:rPr lang="fa-IR" sz="3200" b="1">
                <a:solidFill>
                  <a:srgbClr val="C00000"/>
                </a:solidFill>
                <a:cs typeface="B Nazanin" pitchFamily="2" charset="-78"/>
              </a:rPr>
              <a:t>دست پدران مشركشان؟</a:t>
            </a:r>
            <a:endParaRPr lang="en-US" sz="3200" b="1" dirty="0">
              <a:solidFill>
                <a:srgbClr val="C00000"/>
              </a:solidFill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25</a:t>
            </a:fld>
            <a:endParaRPr lang="fa-IR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7643192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هشدار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8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pic\نهاد\581066_61hea2zx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 r="8507"/>
          <a:stretch/>
        </p:blipFill>
        <p:spPr bwMode="auto">
          <a:xfrm>
            <a:off x="791580" y="3976490"/>
            <a:ext cx="1944216" cy="18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/>
          <p:cNvSpPr/>
          <p:nvPr/>
        </p:nvSpPr>
        <p:spPr>
          <a:xfrm>
            <a:off x="639732" y="5805264"/>
            <a:ext cx="532228" cy="468052"/>
          </a:xfrm>
          <a:prstGeom prst="leftArrow">
            <a:avLst/>
          </a:prstGeom>
          <a:solidFill>
            <a:srgbClr val="659C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9536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</a:schemeClr>
            </a:gs>
            <a:gs pos="69000">
              <a:schemeClr val="bg1">
                <a:shade val="100000"/>
                <a:satMod val="115000"/>
              </a:schemeClr>
            </a:gs>
            <a:gs pos="100000">
              <a:srgbClr val="FFC000"/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7632848" cy="497150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Low">
              <a:lnSpc>
                <a:spcPct val="120000"/>
              </a:lnSpc>
              <a:buNone/>
            </a:pPr>
            <a:r>
              <a:rPr lang="fa-IR" sz="2400" b="1" dirty="0">
                <a:solidFill>
                  <a:srgbClr val="0A3C17"/>
                </a:solidFill>
                <a:cs typeface="B Badr" panose="00000400000000000000" pitchFamily="2" charset="-78"/>
              </a:rPr>
              <a:t>حضرت فرمودند:</a:t>
            </a:r>
            <a:endParaRPr lang="fa-IR" sz="2400" b="1" dirty="0">
              <a:solidFill>
                <a:srgbClr val="0A3C17"/>
              </a:solidFill>
              <a:cs typeface="B Zar" pitchFamily="2" charset="-78"/>
            </a:endParaRPr>
          </a:p>
          <a:p>
            <a:pPr marL="0" indent="0" algn="justLow">
              <a:lnSpc>
                <a:spcPct val="120000"/>
              </a:lnSpc>
              <a:buNone/>
            </a:pPr>
            <a:r>
              <a:rPr lang="fa-IR" sz="4400" b="1" dirty="0" smtClean="0">
                <a:solidFill>
                  <a:srgbClr val="008000"/>
                </a:solidFill>
                <a:cs typeface="B Badr" pitchFamily="2" charset="-78"/>
              </a:rPr>
              <a:t> </a:t>
            </a:r>
            <a:endParaRPr lang="fa-IR" sz="5400" b="1" dirty="0" smtClean="0">
              <a:solidFill>
                <a:srgbClr val="C00000"/>
              </a:solidFill>
              <a:cs typeface="B Badr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26</a:t>
            </a:fld>
            <a:endParaRPr lang="fa-IR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7643192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هشدار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8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1864" y="2037949"/>
            <a:ext cx="7838528" cy="400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a-IR" sz="4000" b="1" dirty="0" smtClean="0">
                <a:solidFill>
                  <a:srgbClr val="008000"/>
                </a:solidFill>
                <a:cs typeface="B Badr" pitchFamily="2" charset="-78"/>
              </a:rPr>
              <a:t>لَا، </a:t>
            </a:r>
            <a:r>
              <a:rPr lang="fa-IR" sz="4000" b="1" dirty="0">
                <a:solidFill>
                  <a:srgbClr val="008000"/>
                </a:solidFill>
                <a:cs typeface="B Badr" pitchFamily="2" charset="-78"/>
              </a:rPr>
              <a:t>مِنْ آبَائِهِمُ </a:t>
            </a:r>
            <a:r>
              <a:rPr lang="fa-IR" sz="4000" b="1" dirty="0" smtClean="0">
                <a:solidFill>
                  <a:srgbClr val="008000"/>
                </a:solidFill>
                <a:cs typeface="B Badr" pitchFamily="2" charset="-78"/>
              </a:rPr>
              <a:t>الْمُؤْمِنِينَ</a:t>
            </a:r>
          </a:p>
          <a:p>
            <a:pPr algn="ctr">
              <a:lnSpc>
                <a:spcPct val="120000"/>
              </a:lnSpc>
            </a:pPr>
            <a:r>
              <a:rPr lang="fa-IR" sz="4000" b="1" dirty="0" smtClean="0">
                <a:solidFill>
                  <a:srgbClr val="008000"/>
                </a:solidFill>
                <a:cs typeface="B Badr" pitchFamily="2" charset="-78"/>
              </a:rPr>
              <a:t> لَا يُعَلِّمُونَهُمْ شَيْئاً مِنَ الْفَرَائِضِ،</a:t>
            </a:r>
          </a:p>
          <a:p>
            <a:pPr algn="ctr">
              <a:lnSpc>
                <a:spcPct val="120000"/>
              </a:lnSpc>
            </a:pPr>
            <a:r>
              <a:rPr lang="fa-IR" sz="3200" b="1" dirty="0" smtClean="0">
                <a:solidFill>
                  <a:srgbClr val="C00000"/>
                </a:solidFill>
                <a:cs typeface="B Badr" panose="00000400000000000000" pitchFamily="2" charset="-78"/>
              </a:rPr>
              <a:t>خیر؛ </a:t>
            </a:r>
            <a:r>
              <a:rPr lang="fa-IR" sz="3200" b="1" dirty="0">
                <a:solidFill>
                  <a:srgbClr val="C00000"/>
                </a:solidFill>
                <a:cs typeface="B Badr" panose="00000400000000000000" pitchFamily="2" charset="-78"/>
              </a:rPr>
              <a:t>از دست پدران </a:t>
            </a:r>
            <a:r>
              <a:rPr lang="fa-IR" sz="3200" b="1" dirty="0" smtClean="0">
                <a:solidFill>
                  <a:srgbClr val="C00000"/>
                </a:solidFill>
                <a:cs typeface="B Badr" panose="00000400000000000000" pitchFamily="2" charset="-78"/>
              </a:rPr>
              <a:t>مؤمنشان</a:t>
            </a:r>
          </a:p>
          <a:p>
            <a:pPr algn="ctr">
              <a:lnSpc>
                <a:spcPct val="120000"/>
              </a:lnSpc>
            </a:pPr>
            <a:r>
              <a:rPr lang="fa-IR" sz="3200" b="1" dirty="0" smtClean="0">
                <a:solidFill>
                  <a:srgbClr val="C00000"/>
                </a:solidFill>
                <a:cs typeface="B Badr" panose="00000400000000000000" pitchFamily="2" charset="-78"/>
              </a:rPr>
              <a:t> </a:t>
            </a:r>
            <a:r>
              <a:rPr lang="fa-IR" sz="3200" b="1" dirty="0">
                <a:solidFill>
                  <a:srgbClr val="C00000"/>
                </a:solidFill>
                <a:cs typeface="B Badr" panose="00000400000000000000" pitchFamily="2" charset="-78"/>
              </a:rPr>
              <a:t>كه چيزى از واجبات را به آنان نمى‏</a:t>
            </a:r>
            <a:r>
              <a:rPr lang="fa-IR" sz="3200" b="1" dirty="0" smtClean="0">
                <a:solidFill>
                  <a:srgbClr val="C00000"/>
                </a:solidFill>
                <a:cs typeface="B Badr" panose="00000400000000000000" pitchFamily="2" charset="-78"/>
              </a:rPr>
              <a:t>آموزند؛ </a:t>
            </a:r>
            <a:endParaRPr lang="fa-IR" sz="3200" b="1" dirty="0">
              <a:solidFill>
                <a:srgbClr val="C00000"/>
              </a:solidFill>
              <a:cs typeface="B Badr" panose="00000400000000000000" pitchFamily="2" charset="-78"/>
            </a:endParaRPr>
          </a:p>
          <a:p>
            <a:pPr algn="ctr">
              <a:lnSpc>
                <a:spcPct val="120000"/>
              </a:lnSpc>
            </a:pPr>
            <a:r>
              <a:rPr lang="fa-IR" sz="4000" b="1" dirty="0">
                <a:solidFill>
                  <a:srgbClr val="008000"/>
                </a:solidFill>
                <a:cs typeface="B Badr" pitchFamily="2" charset="-78"/>
              </a:rPr>
              <a:t>وَ إِذَا تَعَلَّمُوا أَوْلَادُهُمْ </a:t>
            </a:r>
            <a:r>
              <a:rPr lang="fa-IR" sz="4000" b="1" dirty="0" smtClean="0">
                <a:solidFill>
                  <a:srgbClr val="008000"/>
                </a:solidFill>
                <a:cs typeface="B Badr" pitchFamily="2" charset="-78"/>
              </a:rPr>
              <a:t>مَنَعُوهُمْ،  </a:t>
            </a:r>
            <a:endParaRPr lang="fa-IR" sz="4000" b="1" dirty="0">
              <a:solidFill>
                <a:srgbClr val="008000"/>
              </a:solidFill>
              <a:cs typeface="B Badr" pitchFamily="2" charset="-78"/>
            </a:endParaRPr>
          </a:p>
          <a:p>
            <a:pPr algn="ctr">
              <a:lnSpc>
                <a:spcPct val="120000"/>
              </a:lnSpc>
            </a:pPr>
            <a:r>
              <a:rPr lang="fa-IR" sz="2800" b="1" dirty="0">
                <a:solidFill>
                  <a:srgbClr val="C00000"/>
                </a:solidFill>
                <a:cs typeface="B Badr" panose="00000400000000000000" pitchFamily="2" charset="-78"/>
              </a:rPr>
              <a:t>و هنگامى هم كه فرزندانشان فرابگیرند، پدران آنان را منع مى‏</a:t>
            </a:r>
            <a:r>
              <a:rPr lang="fa-IR" sz="2800" b="1" dirty="0" smtClean="0">
                <a:solidFill>
                  <a:srgbClr val="C00000"/>
                </a:solidFill>
                <a:cs typeface="B Badr" panose="00000400000000000000" pitchFamily="2" charset="-78"/>
              </a:rPr>
              <a:t>كنند؛</a:t>
            </a:r>
            <a:endParaRPr lang="fa-IR" sz="2800" b="1" dirty="0">
              <a:solidFill>
                <a:srgbClr val="C00000"/>
              </a:solidFill>
              <a:cs typeface="B Badr" panose="00000400000000000000" pitchFamily="2" charset="-78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580232" y="6022336"/>
            <a:ext cx="532228" cy="468052"/>
          </a:xfrm>
          <a:prstGeom prst="leftArrow">
            <a:avLst/>
          </a:prstGeom>
          <a:solidFill>
            <a:srgbClr val="659C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47176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</a:schemeClr>
            </a:gs>
            <a:gs pos="69000">
              <a:schemeClr val="bg1">
                <a:shade val="100000"/>
                <a:satMod val="115000"/>
              </a:schemeClr>
            </a:gs>
            <a:gs pos="100000">
              <a:srgbClr val="FFC000"/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7632848" cy="489654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marL="0" indent="0" algn="justLow">
              <a:lnSpc>
                <a:spcPct val="120000"/>
              </a:lnSpc>
              <a:buNone/>
            </a:pPr>
            <a:endParaRPr lang="fa-IR" sz="6800" b="1" dirty="0">
              <a:solidFill>
                <a:srgbClr val="990099"/>
              </a:solidFill>
              <a:cs typeface="B Zar" pitchFamily="2" charset="-78"/>
            </a:endParaRPr>
          </a:p>
          <a:p>
            <a:pPr marL="0" indent="0" algn="justLow">
              <a:lnSpc>
                <a:spcPct val="120000"/>
              </a:lnSpc>
              <a:buNone/>
            </a:pPr>
            <a:r>
              <a:rPr lang="fa-IR" sz="10000" b="1" smtClean="0">
                <a:solidFill>
                  <a:srgbClr val="008000"/>
                </a:solidFill>
                <a:cs typeface="B Badr" pitchFamily="2" charset="-78"/>
              </a:rPr>
              <a:t>وَ </a:t>
            </a:r>
            <a:r>
              <a:rPr lang="fa-IR" sz="10000" b="1" dirty="0">
                <a:solidFill>
                  <a:srgbClr val="008000"/>
                </a:solidFill>
                <a:cs typeface="B Badr" pitchFamily="2" charset="-78"/>
              </a:rPr>
              <a:t>رَضُوا عَنْهُمْ </a:t>
            </a:r>
            <a:r>
              <a:rPr lang="fa-IR" sz="10000" b="1" dirty="0" smtClean="0">
                <a:solidFill>
                  <a:srgbClr val="008000"/>
                </a:solidFill>
                <a:cs typeface="B Badr" pitchFamily="2" charset="-78"/>
              </a:rPr>
              <a:t>بِعَرَضٍ </a:t>
            </a:r>
            <a:r>
              <a:rPr lang="fa-IR" sz="10000" b="1" dirty="0">
                <a:solidFill>
                  <a:srgbClr val="008000"/>
                </a:solidFill>
                <a:cs typeface="B Badr" pitchFamily="2" charset="-78"/>
              </a:rPr>
              <a:t>يَسِيرٍ مِنَ الدُّنْيَا </a:t>
            </a:r>
            <a:endParaRPr lang="fa-IR" sz="10000" b="1" dirty="0" smtClean="0">
              <a:solidFill>
                <a:srgbClr val="008000"/>
              </a:solidFill>
              <a:cs typeface="B Badr" pitchFamily="2" charset="-78"/>
            </a:endParaRPr>
          </a:p>
          <a:p>
            <a:pPr marL="0" indent="0" algn="justLow">
              <a:lnSpc>
                <a:spcPct val="120000"/>
              </a:lnSpc>
              <a:buNone/>
            </a:pPr>
            <a:r>
              <a:rPr lang="fa-IR" sz="8000" b="1" dirty="0" smtClean="0">
                <a:solidFill>
                  <a:srgbClr val="C00000"/>
                </a:solidFill>
                <a:cs typeface="B Nazanin" pitchFamily="2" charset="-78"/>
              </a:rPr>
              <a:t>و </a:t>
            </a:r>
            <a:r>
              <a:rPr lang="fa-IR" sz="8000" b="1" dirty="0">
                <a:solidFill>
                  <a:srgbClr val="C00000"/>
                </a:solidFill>
                <a:cs typeface="B Nazanin" pitchFamily="2" charset="-78"/>
              </a:rPr>
              <a:t>تنها به داشتن متاع كمى از دنيا از آنان راضى مى</a:t>
            </a:r>
            <a:r>
              <a:rPr lang="fa-IR" sz="8000" b="1">
                <a:solidFill>
                  <a:srgbClr val="C00000"/>
                </a:solidFill>
                <a:cs typeface="B Nazanin" pitchFamily="2" charset="-78"/>
              </a:rPr>
              <a:t>‏</a:t>
            </a:r>
            <a:r>
              <a:rPr lang="fa-IR" sz="8000" b="1" smtClean="0">
                <a:solidFill>
                  <a:srgbClr val="C00000"/>
                </a:solidFill>
                <a:cs typeface="B Nazanin" pitchFamily="2" charset="-78"/>
              </a:rPr>
              <a:t>شوند</a:t>
            </a:r>
            <a:r>
              <a:rPr lang="fa-IR" sz="8000" b="1">
                <a:solidFill>
                  <a:srgbClr val="C00000"/>
                </a:solidFill>
                <a:cs typeface="B Nazanin" pitchFamily="2" charset="-78"/>
              </a:rPr>
              <a:t>؛</a:t>
            </a:r>
            <a:endParaRPr lang="fa-IR" sz="8000" b="1" dirty="0" smtClean="0">
              <a:solidFill>
                <a:srgbClr val="C00000"/>
              </a:solidFill>
              <a:cs typeface="B Nazanin" pitchFamily="2" charset="-78"/>
            </a:endParaRPr>
          </a:p>
          <a:p>
            <a:pPr marL="0" indent="0" algn="justLow">
              <a:lnSpc>
                <a:spcPct val="120000"/>
              </a:lnSpc>
              <a:buNone/>
            </a:pPr>
            <a:endParaRPr lang="fa-IR" sz="5600" b="1" dirty="0">
              <a:solidFill>
                <a:srgbClr val="C00000"/>
              </a:solidFill>
              <a:cs typeface="B Nazanin" pitchFamily="2" charset="-78"/>
            </a:endParaRPr>
          </a:p>
          <a:p>
            <a:pPr marL="0" indent="0" algn="justLow">
              <a:lnSpc>
                <a:spcPct val="120000"/>
              </a:lnSpc>
              <a:buNone/>
            </a:pPr>
            <a:r>
              <a:rPr lang="fa-IR" sz="10000" b="1" dirty="0" smtClean="0">
                <a:solidFill>
                  <a:srgbClr val="008000"/>
                </a:solidFill>
                <a:cs typeface="B Badr" pitchFamily="2" charset="-78"/>
              </a:rPr>
              <a:t> فَأَنَا </a:t>
            </a:r>
            <a:r>
              <a:rPr lang="fa-IR" sz="10000" b="1" dirty="0">
                <a:solidFill>
                  <a:srgbClr val="008000"/>
                </a:solidFill>
                <a:cs typeface="B Badr" pitchFamily="2" charset="-78"/>
              </a:rPr>
              <a:t>مِنْهُمْ بَرِي‏ءٌ وَ هُمْ مِنِّي بِرَاء </a:t>
            </a:r>
            <a:endParaRPr lang="fa-IR" sz="10000" b="1" dirty="0" smtClean="0">
              <a:solidFill>
                <a:srgbClr val="008000"/>
              </a:solidFill>
              <a:cs typeface="B Badr" pitchFamily="2" charset="-78"/>
            </a:endParaRPr>
          </a:p>
          <a:p>
            <a:pPr marL="0" indent="0" algn="justLow">
              <a:lnSpc>
                <a:spcPct val="120000"/>
              </a:lnSpc>
              <a:buNone/>
            </a:pPr>
            <a:r>
              <a:rPr lang="fa-IR" sz="11200" b="1" dirty="0" smtClean="0">
                <a:solidFill>
                  <a:srgbClr val="008000"/>
                </a:solidFill>
                <a:cs typeface="B Badr" pitchFamily="2" charset="-78"/>
              </a:rPr>
              <a:t> </a:t>
            </a:r>
            <a:r>
              <a:rPr lang="fa-IR" sz="8000" b="1" dirty="0" smtClean="0">
                <a:solidFill>
                  <a:srgbClr val="C00000"/>
                </a:solidFill>
                <a:cs typeface="B Nazanin" pitchFamily="2" charset="-78"/>
              </a:rPr>
              <a:t>من </a:t>
            </a:r>
            <a:r>
              <a:rPr lang="fa-IR" sz="8000" b="1" dirty="0">
                <a:solidFill>
                  <a:srgbClr val="C00000"/>
                </a:solidFill>
                <a:cs typeface="B Nazanin" pitchFamily="2" charset="-78"/>
              </a:rPr>
              <a:t>از اين پدران و آنان از من بيزارند.</a:t>
            </a:r>
          </a:p>
          <a:p>
            <a:pPr marL="0" indent="0" algn="justLow">
              <a:lnSpc>
                <a:spcPct val="120000"/>
              </a:lnSpc>
              <a:buNone/>
            </a:pPr>
            <a:endParaRPr lang="fa-IR" sz="9600" b="1" dirty="0">
              <a:solidFill>
                <a:srgbClr val="008000"/>
              </a:solidFill>
              <a:cs typeface="B Bad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27</a:t>
            </a:fld>
            <a:endParaRPr lang="fa-IR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7643192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هشدار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8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24544" y="5891311"/>
            <a:ext cx="221658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400" dirty="0">
                <a:cs typeface="B Badr" pitchFamily="2" charset="-78"/>
              </a:rPr>
              <a:t>جامع‏الأخبار، ص106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9402"/>
            <a:ext cx="1511806" cy="151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986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فرزند من = </a:t>
            </a:r>
            <a:r>
              <a:rPr lang="fa-IR" dirty="0" smtClean="0">
                <a:solidFill>
                  <a:srgbClr val="0070C0"/>
                </a:solidFill>
                <a:cs typeface="B Titr" panose="00000700000000000000" pitchFamily="2" charset="-78"/>
              </a:rPr>
              <a:t>سرمایه‏ی </a:t>
            </a:r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من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endParaRPr lang="fa-IR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fa-I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چگونه </a:t>
            </a:r>
            <a:r>
              <a:rPr lang="fa-IR" sz="5400" b="1" dirty="0" smtClean="0"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سرمایه‏گذاری </a:t>
            </a:r>
            <a:r>
              <a:rPr lang="fa-I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می‏کنم</a:t>
            </a:r>
            <a:r>
              <a:rPr lang="fa-I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Roya" panose="00000400000000000000" pitchFamily="2" charset="-78"/>
              </a:rPr>
              <a:t>؟</a:t>
            </a:r>
          </a:p>
          <a:p>
            <a:endParaRPr lang="fa-I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28</a:t>
            </a:fld>
            <a:endParaRPr lang="fa-IR"/>
          </a:p>
        </p:txBody>
      </p:sp>
      <p:pic>
        <p:nvPicPr>
          <p:cNvPr id="3074" name="Picture 2" descr="C:\Users\aaa\Desktop\1326819_6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29000"/>
            <a:ext cx="3484916" cy="285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052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1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 smtClean="0">
                <a:solidFill>
                  <a:srgbClr val="0070C0"/>
                </a:solidFill>
                <a:cs typeface="B Titr" panose="00000700000000000000" pitchFamily="2" charset="-78"/>
              </a:rPr>
              <a:t>سرمایه‏ی </a:t>
            </a:r>
            <a:r>
              <a:rPr lang="fa-IR" sz="4000" dirty="0">
                <a:solidFill>
                  <a:srgbClr val="0070C0"/>
                </a:solidFill>
                <a:cs typeface="B Titr" panose="00000700000000000000" pitchFamily="2" charset="-78"/>
              </a:rPr>
              <a:t>بی نظیر، سود بی نظیر</a:t>
            </a:r>
            <a:endParaRPr lang="fa-IR" sz="4000" dirty="0">
              <a:solidFill>
                <a:srgbClr val="0066CC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7632848" cy="453650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fa-IR" sz="4400" b="1" dirty="0" smtClean="0">
                <a:solidFill>
                  <a:srgbClr val="C00000"/>
                </a:solidFill>
                <a:cs typeface="B Nazanin" pitchFamily="2" charset="-78"/>
              </a:rPr>
              <a:t>ثمر بخشی </a:t>
            </a:r>
            <a:r>
              <a:rPr lang="fa-IR" sz="4400" b="1" dirty="0">
                <a:solidFill>
                  <a:srgbClr val="C00000"/>
                </a:solidFill>
                <a:cs typeface="B Nazanin" pitchFamily="2" charset="-78"/>
              </a:rPr>
              <a:t>هر سرمایه </a:t>
            </a:r>
            <a:endParaRPr lang="fa-IR" sz="4400" b="1" dirty="0" smtClean="0">
              <a:solidFill>
                <a:srgbClr val="C00000"/>
              </a:solidFill>
              <a:cs typeface="B Nazanin" pitchFamily="2" charset="-78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a-IR" sz="4400" b="1" dirty="0" smtClean="0">
                <a:solidFill>
                  <a:srgbClr val="C00000"/>
                </a:solidFill>
                <a:cs typeface="B Nazanin" pitchFamily="2" charset="-78"/>
              </a:rPr>
              <a:t>منوط به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a-I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anose="00000400000000000000" pitchFamily="2" charset="-78"/>
              </a:rPr>
              <a:t> </a:t>
            </a:r>
            <a:r>
              <a:rPr lang="fa-IR" sz="4400" b="1" dirty="0">
                <a:solidFill>
                  <a:srgbClr val="C00000"/>
                </a:solidFill>
                <a:cs typeface="B Nazanin" pitchFamily="2" charset="-78"/>
              </a:rPr>
              <a:t>هدایت</a:t>
            </a:r>
            <a:r>
              <a:rPr lang="fa-I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 </a:t>
            </a:r>
            <a:r>
              <a:rPr lang="fa-IR" sz="4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صحیح</a:t>
            </a:r>
            <a:r>
              <a:rPr lang="fa-I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 </a:t>
            </a:r>
            <a:r>
              <a:rPr lang="fa-IR" sz="4400" b="1" dirty="0" smtClean="0">
                <a:solidFill>
                  <a:srgbClr val="C00000"/>
                </a:solidFill>
                <a:cs typeface="B Nazanin" pitchFamily="2" charset="-78"/>
              </a:rPr>
              <a:t>و </a:t>
            </a:r>
            <a:r>
              <a:rPr lang="fa-IR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به موقع </a:t>
            </a:r>
            <a:r>
              <a:rPr lang="fa-IR" sz="4400" b="1" dirty="0">
                <a:solidFill>
                  <a:srgbClr val="C00000"/>
                </a:solidFill>
                <a:cs typeface="B Nazanin" pitchFamily="2" charset="-78"/>
              </a:rPr>
              <a:t>آن است</a:t>
            </a:r>
            <a:r>
              <a:rPr lang="fa-IR" sz="4400" b="1" dirty="0" smtClean="0">
                <a:solidFill>
                  <a:srgbClr val="C00000"/>
                </a:solidFill>
                <a:cs typeface="B Nazanin" pitchFamily="2" charset="-78"/>
              </a:rPr>
              <a:t>.</a:t>
            </a:r>
            <a:endParaRPr lang="fa-IR" sz="4400" b="1" dirty="0">
              <a:solidFill>
                <a:srgbClr val="C00000"/>
              </a:solidFill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29</a:t>
            </a:fld>
            <a:endParaRPr lang="fa-I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052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imagesM7Q4QSQL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42" y="443711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30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20"/>
          <a:stretch/>
        </p:blipFill>
        <p:spPr>
          <a:xfrm>
            <a:off x="0" y="0"/>
            <a:ext cx="9180512" cy="6858000"/>
          </a:xfrm>
          <a:blipFill>
            <a:blip r:embed="rId3" cstate="print"/>
            <a:stretch>
              <a:fillRect/>
            </a:stretch>
          </a:blipFill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/>
          <a:stretch/>
        </p:blipFill>
        <p:spPr>
          <a:xfrm>
            <a:off x="7543800" y="5085184"/>
            <a:ext cx="584184" cy="764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94" y="1526883"/>
            <a:ext cx="7706012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1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6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400" dirty="0" smtClean="0">
                <a:solidFill>
                  <a:srgbClr val="0070C0"/>
                </a:solidFill>
                <a:cs typeface="B Titr" panose="00000700000000000000" pitchFamily="2" charset="-78"/>
              </a:rPr>
              <a:t>سرمایه‏ی </a:t>
            </a:r>
            <a:r>
              <a:rPr lang="fa-IR" sz="4400" dirty="0">
                <a:solidFill>
                  <a:srgbClr val="0070C0"/>
                </a:solidFill>
                <a:cs typeface="B Titr" panose="00000700000000000000" pitchFamily="2" charset="-78"/>
              </a:rPr>
              <a:t>بی نظیر، سود بی نظیر</a:t>
            </a:r>
            <a:endParaRPr lang="fa-IR" sz="4400" dirty="0">
              <a:solidFill>
                <a:srgbClr val="0066CC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760" y="1802980"/>
            <a:ext cx="5616624" cy="35707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endParaRPr lang="fa-IR" sz="500" b="1" dirty="0" smtClean="0">
              <a:solidFill>
                <a:srgbClr val="CC0066"/>
              </a:solidFill>
              <a:cs typeface="B Nazanin" pitchFamily="2" charset="-78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a-IR" sz="4000" b="1" dirty="0" smtClean="0">
                <a:solidFill>
                  <a:srgbClr val="CC0066"/>
                </a:solidFill>
                <a:cs typeface="B Nazanin" pitchFamily="2" charset="-78"/>
              </a:rPr>
              <a:t>باید تلاش کنم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a-IR" sz="4000" b="1" dirty="0" smtClean="0">
                <a:solidFill>
                  <a:srgbClr val="CC0099"/>
                </a:solidFill>
                <a:cs typeface="B Nazanin" pitchFamily="2" charset="-78"/>
              </a:rPr>
              <a:t> </a:t>
            </a:r>
            <a:r>
              <a:rPr lang="fa-IR" sz="4000" b="1" dirty="0">
                <a:solidFill>
                  <a:srgbClr val="002060"/>
                </a:solidFill>
                <a:cs typeface="B Nazanin" pitchFamily="2" charset="-78"/>
              </a:rPr>
              <a:t>فرزندم در مسیری قرار </a:t>
            </a:r>
            <a:r>
              <a:rPr lang="fa-IR" sz="4000" b="1" dirty="0" smtClean="0">
                <a:solidFill>
                  <a:srgbClr val="002060"/>
                </a:solidFill>
                <a:cs typeface="B Nazanin" pitchFamily="2" charset="-78"/>
              </a:rPr>
              <a:t>گیرد </a:t>
            </a:r>
            <a:r>
              <a:rPr lang="fa-IR" sz="4000" b="1" dirty="0">
                <a:solidFill>
                  <a:srgbClr val="002060"/>
                </a:solidFill>
                <a:cs typeface="B Nazanin" pitchFamily="2" charset="-78"/>
              </a:rPr>
              <a:t>که او را به سوی </a:t>
            </a:r>
            <a:endParaRPr lang="fa-IR" sz="4000" b="1" dirty="0" smtClean="0">
              <a:solidFill>
                <a:srgbClr val="002060"/>
              </a:solidFill>
              <a:cs typeface="B Nazanin" pitchFamily="2" charset="-78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a-IR" sz="4000" b="1" dirty="0" smtClean="0">
                <a:solidFill>
                  <a:srgbClr val="C00000"/>
                </a:solidFill>
                <a:cs typeface="B Nazanin" pitchFamily="2" charset="-78"/>
              </a:rPr>
              <a:t>سعادت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a-IR" sz="4000" b="1" dirty="0" smtClean="0">
                <a:solidFill>
                  <a:srgbClr val="002060"/>
                </a:solidFill>
                <a:cs typeface="B Nazanin" pitchFamily="2" charset="-78"/>
              </a:rPr>
              <a:t> </a:t>
            </a:r>
            <a:r>
              <a:rPr lang="fa-IR" sz="4000" b="1" dirty="0">
                <a:solidFill>
                  <a:srgbClr val="002060"/>
                </a:solidFill>
                <a:cs typeface="B Nazanin" pitchFamily="2" charset="-78"/>
              </a:rPr>
              <a:t>راهنمایی </a:t>
            </a:r>
            <a:r>
              <a:rPr lang="fa-IR" sz="4000" b="1" dirty="0" smtClean="0">
                <a:solidFill>
                  <a:srgbClr val="002060"/>
                </a:solidFill>
                <a:cs typeface="B Nazanin" pitchFamily="2" charset="-78"/>
              </a:rPr>
              <a:t>می‌کند</a:t>
            </a:r>
            <a:r>
              <a:rPr lang="fa-IR" sz="4000" b="1" dirty="0">
                <a:solidFill>
                  <a:srgbClr val="002060"/>
                </a:solidFill>
                <a:cs typeface="B Nazanin" pitchFamily="2" charset="-78"/>
              </a:rPr>
              <a:t>.</a:t>
            </a:r>
          </a:p>
          <a:p>
            <a:endParaRPr lang="fa-IR" sz="1600" b="1" dirty="0"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30</a:t>
            </a:fld>
            <a:endParaRPr lang="fa-I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ear User\Desktop\Picture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t="4421" r="13786" b="16032"/>
          <a:stretch/>
        </p:blipFill>
        <p:spPr bwMode="auto">
          <a:xfrm>
            <a:off x="586853" y="4005064"/>
            <a:ext cx="2833020" cy="2413314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7635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489149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</a:schemeClr>
            </a:gs>
            <a:gs pos="64000">
              <a:schemeClr val="bg1">
                <a:shade val="100000"/>
                <a:satMod val="115000"/>
              </a:schemeClr>
            </a:gs>
            <a:gs pos="100000">
              <a:srgbClr val="00B0F0"/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dirty="0" smtClean="0">
                <a:solidFill>
                  <a:srgbClr val="0070C0"/>
                </a:solidFill>
                <a:cs typeface="B Titr" panose="00000700000000000000" pitchFamily="2" charset="-78"/>
              </a:rPr>
              <a:t>سرمایه‏ی </a:t>
            </a:r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بی نظیر، سود </a:t>
            </a:r>
            <a:r>
              <a:rPr lang="fa-IR" dirty="0" smtClean="0">
                <a:solidFill>
                  <a:srgbClr val="0070C0"/>
                </a:solidFill>
                <a:cs typeface="B Titr" panose="00000700000000000000" pitchFamily="2" charset="-78"/>
              </a:rPr>
              <a:t>بی‏نظیر</a:t>
            </a:r>
            <a:endParaRPr lang="fa-IR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7560840" cy="453650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 rtl="0">
              <a:lnSpc>
                <a:spcPct val="150000"/>
              </a:lnSpc>
              <a:buNone/>
            </a:pPr>
            <a:endParaRPr lang="fa-IR" sz="1200" b="1" dirty="0" smtClean="0">
              <a:solidFill>
                <a:srgbClr val="6600CC"/>
              </a:solidFill>
              <a:cs typeface="B Nazanin" pitchFamily="2" charset="-78"/>
            </a:endParaRPr>
          </a:p>
          <a:p>
            <a:pPr marL="0" indent="0" algn="ctr" rtl="0">
              <a:lnSpc>
                <a:spcPct val="150000"/>
              </a:lnSpc>
              <a:buNone/>
            </a:pPr>
            <a:r>
              <a:rPr lang="fa-IR" sz="2600" b="1" dirty="0" smtClean="0">
                <a:solidFill>
                  <a:srgbClr val="6600CC"/>
                </a:solidFill>
                <a:cs typeface="B Nazanin" pitchFamily="2" charset="-78"/>
              </a:rPr>
              <a:t>پس </a:t>
            </a:r>
            <a:r>
              <a:rPr lang="fa-IR" sz="2600" b="1" dirty="0">
                <a:solidFill>
                  <a:srgbClr val="6600CC"/>
                </a:solidFill>
                <a:cs typeface="B Nazanin" pitchFamily="2" charset="-78"/>
              </a:rPr>
              <a:t>همان </a:t>
            </a:r>
            <a:r>
              <a:rPr lang="fa-IR" sz="2600" b="1" dirty="0" smtClean="0">
                <a:solidFill>
                  <a:srgbClr val="6600CC"/>
                </a:solidFill>
                <a:cs typeface="B Nazanin" pitchFamily="2" charset="-78"/>
              </a:rPr>
              <a:t>طور که برای امور مادی‏اش فکر و برنامه‏ریزی می‏کنم،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rgbClr val="6600CC"/>
                </a:solidFill>
                <a:cs typeface="B Nazanin" pitchFamily="2" charset="-78"/>
              </a:rPr>
              <a:t>برای </a:t>
            </a:r>
            <a:r>
              <a:rPr lang="fa-IR" sz="2800" b="1" dirty="0" smtClean="0">
                <a:solidFill>
                  <a:srgbClr val="FF3399"/>
                </a:solidFill>
                <a:cs typeface="B Nazanin" pitchFamily="2" charset="-78"/>
              </a:rPr>
              <a:t>تربیت</a:t>
            </a:r>
            <a:r>
              <a:rPr lang="fa-IR" sz="2800" b="1" dirty="0" smtClean="0">
                <a:solidFill>
                  <a:srgbClr val="6600CC"/>
                </a:solidFill>
                <a:cs typeface="B Nazanin" pitchFamily="2" charset="-78"/>
              </a:rPr>
              <a:t> او هم باید </a:t>
            </a:r>
            <a:r>
              <a:rPr lang="fa-IR" sz="2800" b="1" dirty="0" smtClean="0">
                <a:solidFill>
                  <a:srgbClr val="FF3399"/>
                </a:solidFill>
                <a:cs typeface="B Nazanin" pitchFamily="2" charset="-78"/>
              </a:rPr>
              <a:t>برنامه</a:t>
            </a:r>
            <a:r>
              <a:rPr lang="fa-IR" sz="2800" b="1" dirty="0" smtClean="0">
                <a:solidFill>
                  <a:srgbClr val="6600CC"/>
                </a:solidFill>
                <a:cs typeface="B Nazanin" pitchFamily="2" charset="-78"/>
              </a:rPr>
              <a:t> داشته باشم</a:t>
            </a:r>
            <a:r>
              <a:rPr lang="fa-IR" sz="24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.</a:t>
            </a:r>
            <a:endParaRPr lang="fa-IR" sz="2400" b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endParaRPr lang="fa-IR" sz="2000" b="1" dirty="0"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31</a:t>
            </a:fld>
            <a:endParaRPr lang="fa-I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2"/>
          <a:stretch/>
        </p:blipFill>
        <p:spPr bwMode="auto">
          <a:xfrm>
            <a:off x="2267744" y="3501008"/>
            <a:ext cx="3752509" cy="270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41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</a:schemeClr>
            </a:gs>
            <a:gs pos="51000">
              <a:schemeClr val="bg1">
                <a:shade val="100000"/>
                <a:satMod val="115000"/>
              </a:schemeClr>
            </a:gs>
            <a:gs pos="100000">
              <a:schemeClr val="bg2">
                <a:lumMod val="75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32</a:t>
            </a:fld>
            <a:endParaRPr lang="fa-IR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23528" y="274638"/>
            <a:ext cx="7776864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وظیفه الهی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12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000"/>
                    </a14:imgEffect>
                    <a14:imgEffect>
                      <a14:saturation sat="33000"/>
                    </a14:imgEffect>
                    <a14:imgEffect>
                      <a14:brightnessContrast bright="-82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7776864" cy="49072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3528" y="1628800"/>
            <a:ext cx="7776864" cy="48965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7776864" cy="49091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8" y="2132856"/>
            <a:ext cx="7776864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a-IR" sz="4000" b="1" dirty="0">
                <a:solidFill>
                  <a:srgbClr val="000099"/>
                </a:solidFill>
                <a:latin typeface="Arabic Typesetting" pitchFamily="66" charset="-78"/>
                <a:cs typeface="B Badr" panose="00000400000000000000" pitchFamily="2" charset="-78"/>
              </a:rPr>
              <a:t>يا أَيُّهَا الَّذينَ آمَنُوا قُوا أَنْفُسَكُمْ وَ أَهْليكُمْ ناراً</a:t>
            </a:r>
          </a:p>
          <a:p>
            <a:pPr algn="ctr">
              <a:lnSpc>
                <a:spcPct val="120000"/>
              </a:lnSpc>
            </a:pPr>
            <a:r>
              <a:rPr lang="fa-IR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abic Typesetting" pitchFamily="66" charset="-78"/>
                <a:cs typeface="B Nazanin" pitchFamily="2" charset="-78"/>
              </a:rPr>
              <a:t>اي كساني كه ايمان آورده‌ايد! خود و خانواده‌تان را از آتش (دوزخ) بازداريد؛ </a:t>
            </a:r>
            <a:endParaRPr lang="fa-IR" sz="32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abic Typesetting" pitchFamily="66" charset="-78"/>
              <a:cs typeface="B Nazanin" pitchFamily="2" charset="-78"/>
            </a:endParaRPr>
          </a:p>
          <a:p>
            <a:pPr algn="ctr">
              <a:lnSpc>
                <a:spcPct val="120000"/>
              </a:lnSpc>
            </a:pPr>
            <a:endParaRPr lang="fa-IR" sz="3200" b="1" dirty="0">
              <a:solidFill>
                <a:srgbClr val="C00000"/>
              </a:solidFill>
              <a:latin typeface="Arabic Typesetting" pitchFamily="66" charset="-78"/>
              <a:cs typeface="B Nazanin" pitchFamily="2" charset="-78"/>
            </a:endParaRPr>
          </a:p>
          <a:p>
            <a:pPr algn="ctr">
              <a:lnSpc>
                <a:spcPct val="120000"/>
              </a:lnSpc>
            </a:pPr>
            <a:r>
              <a:rPr lang="fa-IR" sz="4000" b="1" dirty="0">
                <a:solidFill>
                  <a:srgbClr val="009900"/>
                </a:solidFill>
                <a:latin typeface="Arabic Typesetting" pitchFamily="66" charset="-78"/>
                <a:cs typeface="B Badr" panose="00000400000000000000" pitchFamily="2" charset="-78"/>
              </a:rPr>
              <a:t> </a:t>
            </a:r>
            <a:r>
              <a:rPr lang="fa-IR" sz="4000" b="1" dirty="0">
                <a:solidFill>
                  <a:srgbClr val="000099"/>
                </a:solidFill>
                <a:latin typeface="Arabic Typesetting" pitchFamily="66" charset="-78"/>
                <a:cs typeface="B Badr" panose="00000400000000000000" pitchFamily="2" charset="-78"/>
              </a:rPr>
              <a:t>وَقُودُهَا النَّاسُ وَ الْحِجارَةُ </a:t>
            </a:r>
            <a:endParaRPr lang="fa-IR" sz="4000" b="1" dirty="0" smtClean="0">
              <a:solidFill>
                <a:srgbClr val="000099"/>
              </a:solidFill>
              <a:latin typeface="Arabic Typesetting" pitchFamily="66" charset="-78"/>
              <a:cs typeface="B Badr" panose="00000400000000000000" pitchFamily="2" charset="-78"/>
            </a:endParaRPr>
          </a:p>
          <a:p>
            <a:pPr algn="ctr">
              <a:lnSpc>
                <a:spcPct val="120000"/>
              </a:lnSpc>
            </a:pPr>
            <a:r>
              <a:rPr lang="fa-IR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abic Typesetting" pitchFamily="66" charset="-78"/>
                <a:cs typeface="B Nazanin" pitchFamily="2" charset="-78"/>
              </a:rPr>
              <a:t>آتشي كه هيزمش مردمان و سنگ است. </a:t>
            </a:r>
          </a:p>
        </p:txBody>
      </p:sp>
    </p:spTree>
    <p:extLst>
      <p:ext uri="{BB962C8B-B14F-4D97-AF65-F5344CB8AC3E}">
        <p14:creationId xmlns:p14="http://schemas.microsoft.com/office/powerpoint/2010/main" val="10263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</a:schemeClr>
            </a:gs>
            <a:gs pos="51000">
              <a:schemeClr val="bg1">
                <a:shade val="100000"/>
                <a:satMod val="115000"/>
              </a:schemeClr>
            </a:gs>
            <a:gs pos="100000">
              <a:schemeClr val="bg2">
                <a:lumMod val="75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33</a:t>
            </a:fld>
            <a:endParaRPr lang="fa-IR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23528" y="274638"/>
            <a:ext cx="7776864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وظیفه الهی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12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000"/>
                    </a14:imgEffect>
                    <a14:imgEffect>
                      <a14:saturation sat="33000"/>
                    </a14:imgEffect>
                    <a14:imgEffect>
                      <a14:brightnessContrast bright="-82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7776864" cy="49072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3528" y="1628800"/>
            <a:ext cx="7776864" cy="48965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7776864" cy="49091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528" y="1642266"/>
            <a:ext cx="7776864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a-IR" sz="4000" b="1" dirty="0" smtClean="0">
                <a:solidFill>
                  <a:srgbClr val="000099"/>
                </a:solidFill>
                <a:latin typeface="Arabic Typesetting" pitchFamily="66" charset="-78"/>
                <a:cs typeface="B Badr" panose="00000400000000000000" pitchFamily="2" charset="-78"/>
              </a:rPr>
              <a:t>عَلَيْها مَلائِكَةٌ غِلاظٌ </a:t>
            </a:r>
            <a:r>
              <a:rPr lang="fa-IR" sz="4000" b="1" smtClean="0">
                <a:solidFill>
                  <a:srgbClr val="000099"/>
                </a:solidFill>
                <a:latin typeface="Arabic Typesetting" pitchFamily="66" charset="-78"/>
                <a:cs typeface="B Badr" panose="00000400000000000000" pitchFamily="2" charset="-78"/>
              </a:rPr>
              <a:t>شِدادٌ </a:t>
            </a:r>
          </a:p>
          <a:p>
            <a:pPr algn="ctr">
              <a:lnSpc>
                <a:spcPct val="120000"/>
              </a:lnSpc>
            </a:pPr>
            <a:r>
              <a:rPr lang="fa-IR" sz="4000" b="1" smtClean="0">
                <a:solidFill>
                  <a:srgbClr val="000099"/>
                </a:solidFill>
                <a:latin typeface="Arabic Typesetting" pitchFamily="66" charset="-78"/>
                <a:cs typeface="B Badr" panose="00000400000000000000" pitchFamily="2" charset="-78"/>
              </a:rPr>
              <a:t>لا </a:t>
            </a:r>
            <a:r>
              <a:rPr lang="fa-IR" sz="4000" b="1" dirty="0" smtClean="0">
                <a:solidFill>
                  <a:srgbClr val="000099"/>
                </a:solidFill>
                <a:latin typeface="Arabic Typesetting" pitchFamily="66" charset="-78"/>
                <a:cs typeface="B Badr" panose="00000400000000000000" pitchFamily="2" charset="-78"/>
              </a:rPr>
              <a:t>يَعْصُونَ اللَّهَ ما </a:t>
            </a:r>
            <a:r>
              <a:rPr lang="fa-IR" sz="4000" b="1" smtClean="0">
                <a:solidFill>
                  <a:srgbClr val="000099"/>
                </a:solidFill>
                <a:latin typeface="Arabic Typesetting" pitchFamily="66" charset="-78"/>
                <a:cs typeface="B Badr" panose="00000400000000000000" pitchFamily="2" charset="-78"/>
              </a:rPr>
              <a:t>أَمَرَهُمْ </a:t>
            </a:r>
          </a:p>
          <a:p>
            <a:pPr algn="ctr">
              <a:lnSpc>
                <a:spcPct val="120000"/>
              </a:lnSpc>
            </a:pPr>
            <a:r>
              <a:rPr lang="fa-IR" sz="4000" b="1" smtClean="0">
                <a:solidFill>
                  <a:srgbClr val="000099"/>
                </a:solidFill>
                <a:latin typeface="Arabic Typesetting" pitchFamily="66" charset="-78"/>
                <a:cs typeface="B Badr" panose="00000400000000000000" pitchFamily="2" charset="-78"/>
              </a:rPr>
              <a:t>وَ </a:t>
            </a:r>
            <a:r>
              <a:rPr lang="fa-IR" sz="4000" b="1" dirty="0" smtClean="0">
                <a:solidFill>
                  <a:srgbClr val="000099"/>
                </a:solidFill>
                <a:latin typeface="Arabic Typesetting" pitchFamily="66" charset="-78"/>
                <a:cs typeface="B Badr" panose="00000400000000000000" pitchFamily="2" charset="-78"/>
              </a:rPr>
              <a:t>يَفْعَلُونَ ما يُؤْمَرُونَ </a:t>
            </a:r>
          </a:p>
          <a:p>
            <a:pPr algn="ctr">
              <a:lnSpc>
                <a:spcPct val="170000"/>
              </a:lnSpc>
            </a:pPr>
            <a:r>
              <a:rPr lang="fa-IR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abic Typesetting" pitchFamily="66" charset="-78"/>
                <a:cs typeface="B Nazanin" pitchFamily="2" charset="-78"/>
              </a:rPr>
              <a:t>فرشتگاني سخت‌گير و بي‌مدارا بر </a:t>
            </a:r>
            <a:r>
              <a:rPr lang="fa-IR" sz="3200" b="1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abic Typesetting" pitchFamily="66" charset="-78"/>
                <a:cs typeface="B Nazanin" pitchFamily="2" charset="-78"/>
              </a:rPr>
              <a:t>آن </a:t>
            </a:r>
            <a:r>
              <a:rPr lang="fa-IR" sz="3200" b="1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abic Typesetting" pitchFamily="66" charset="-78"/>
                <a:cs typeface="B Nazanin" pitchFamily="2" charset="-78"/>
              </a:rPr>
              <a:t>گمارده‌اند</a:t>
            </a:r>
          </a:p>
          <a:p>
            <a:pPr algn="ctr">
              <a:lnSpc>
                <a:spcPct val="170000"/>
              </a:lnSpc>
            </a:pPr>
            <a:r>
              <a:rPr lang="fa-IR" sz="3200" b="1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abic Typesetting" pitchFamily="66" charset="-78"/>
                <a:cs typeface="B Nazanin" pitchFamily="2" charset="-78"/>
              </a:rPr>
              <a:t> </a:t>
            </a:r>
            <a:r>
              <a:rPr lang="fa-IR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abic Typesetting" pitchFamily="66" charset="-78"/>
                <a:cs typeface="B Nazanin" pitchFamily="2" charset="-78"/>
              </a:rPr>
              <a:t>كه خداوند را در آن‌چه فرمانشان داده عصيان نمي‌كنند</a:t>
            </a:r>
          </a:p>
          <a:p>
            <a:pPr algn="ctr">
              <a:lnSpc>
                <a:spcPct val="170000"/>
              </a:lnSpc>
            </a:pPr>
            <a:r>
              <a:rPr lang="fa-IR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abic Typesetting" pitchFamily="66" charset="-78"/>
                <a:cs typeface="B Nazanin" pitchFamily="2" charset="-78"/>
              </a:rPr>
              <a:t> و به آن چه فرمان داده شده‌اند، عمل مي‌نمايند.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6154362"/>
            <a:ext cx="1065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b="1" smtClean="0">
                <a:solidFill>
                  <a:srgbClr val="6600CC"/>
                </a:solidFill>
                <a:cs typeface="B Nazanin" panose="00000400000000000000" pitchFamily="2" charset="-78"/>
              </a:rPr>
              <a:t>(تحریم/6)</a:t>
            </a:r>
            <a:endParaRPr lang="en-US" b="1">
              <a:solidFill>
                <a:srgbClr val="6600CC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119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34</a:t>
            </a:fld>
            <a:endParaRPr lang="fa-IR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7643192" cy="11430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نجات از آتش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12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0"/>
          <a:stretch/>
        </p:blipFill>
        <p:spPr>
          <a:xfrm>
            <a:off x="457200" y="1700808"/>
            <a:ext cx="7571184" cy="47137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700808"/>
            <a:ext cx="7571184" cy="4713724"/>
          </a:xfrm>
          <a:prstGeom prst="rect">
            <a:avLst/>
          </a:prstGeom>
          <a:solidFill>
            <a:schemeClr val="lt1">
              <a:alpha val="39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>
                <a:srgbClr val="F0A22E"/>
              </a:buClr>
              <a:defRPr/>
            </a:pPr>
            <a:endParaRPr lang="fa-IR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A5644E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itchFamily="66" charset="-78"/>
              <a:cs typeface="B Mitra" panose="00000400000000000000" pitchFamily="2" charset="-78"/>
            </a:endParaRPr>
          </a:p>
          <a:p>
            <a:pPr lvl="0">
              <a:spcBef>
                <a:spcPct val="20000"/>
              </a:spcBef>
              <a:buClr>
                <a:srgbClr val="F0A22E"/>
              </a:buClr>
              <a:defRPr/>
            </a:pPr>
            <a:endParaRPr lang="fa-IR" sz="14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A5644E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itchFamily="66" charset="-78"/>
              <a:cs typeface="B Mitra" panose="00000400000000000000" pitchFamily="2" charset="-78"/>
            </a:endParaRPr>
          </a:p>
          <a:p>
            <a:pPr lvl="0" algn="ctr">
              <a:spcBef>
                <a:spcPct val="20000"/>
              </a:spcBef>
              <a:buClr>
                <a:srgbClr val="F0A22E"/>
              </a:buClr>
              <a:defRPr/>
            </a:pPr>
            <a:r>
              <a:rPr lang="fa-IR" sz="4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A5644E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itchFamily="66" charset="-78"/>
                <a:cs typeface="B Badr" panose="00000400000000000000" pitchFamily="2" charset="-78"/>
              </a:rPr>
              <a:t>مَعْنَاهُ عَلِّمُوهُمْ مَا يَنْجُونَ بِهِ مِنَ النَّار</a:t>
            </a:r>
          </a:p>
          <a:p>
            <a:pPr lvl="0" algn="ctr">
              <a:lnSpc>
                <a:spcPct val="150000"/>
              </a:lnSpc>
              <a:spcBef>
                <a:spcPct val="20000"/>
              </a:spcBef>
              <a:buClr>
                <a:srgbClr val="F0A22E"/>
              </a:buClr>
              <a:defRPr/>
            </a:pPr>
            <a:r>
              <a:rPr lang="fa-IR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A5644E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anose="00000400000000000000" pitchFamily="2" charset="-78"/>
              </a:rPr>
              <a:t>معناي آن اين است كه آن‌چه را با آموختنش از آتش دوزخ نجات مي‌يابند، به ايشان بياموزید</a:t>
            </a:r>
            <a:r>
              <a:rPr lang="fa-IR" sz="32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A5644E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anose="00000400000000000000" pitchFamily="2" charset="-78"/>
              </a:rPr>
              <a:t>.</a:t>
            </a:r>
            <a:endParaRPr lang="fa-IR" sz="32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A5644E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itchFamily="66" charset="-78"/>
              <a:cs typeface="B Nazanin" panose="000004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544" y="6045200"/>
            <a:ext cx="2041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B Badr" panose="00000400000000000000" pitchFamily="2" charset="-78"/>
              </a:rPr>
              <a:t>منيةالمريد، ص  380</a:t>
            </a:r>
            <a:endParaRPr lang="fa-I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cs typeface="B Badr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93033" y="1916832"/>
            <a:ext cx="5388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spcAft>
                <a:spcPts val="1800"/>
              </a:spcAft>
              <a:buClr>
                <a:srgbClr val="F0A22E"/>
              </a:buClr>
              <a:defRPr/>
            </a:pPr>
            <a:r>
              <a:rPr lang="fa-IR" sz="2800">
                <a:ln w="18415" cmpd="sng">
                  <a:noFill/>
                  <a:prstDash val="solid"/>
                </a:ln>
                <a:solidFill>
                  <a:srgbClr val="66FF3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B Nazanin" panose="00000400000000000000" pitchFamily="2" charset="-78"/>
              </a:rPr>
              <a:t>امیرالمؤمنین </a:t>
            </a:r>
            <a:r>
              <a:rPr lang="fa-IR" sz="2000">
                <a:ln w="18415" cmpd="sng">
                  <a:noFill/>
                  <a:prstDash val="solid"/>
                </a:ln>
                <a:solidFill>
                  <a:srgbClr val="66FF3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B Nazanin" panose="00000400000000000000" pitchFamily="2" charset="-78"/>
              </a:rPr>
              <a:t>علیه السلام </a:t>
            </a:r>
            <a:r>
              <a:rPr lang="fa-IR" sz="2800">
                <a:ln w="18415" cmpd="sng">
                  <a:noFill/>
                  <a:prstDash val="solid"/>
                </a:ln>
                <a:solidFill>
                  <a:srgbClr val="66FF3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B Nazanin" panose="00000400000000000000" pitchFamily="2" charset="-78"/>
              </a:rPr>
              <a:t>در تبیین این آیه فرمودند:</a:t>
            </a:r>
            <a:endParaRPr lang="fa-IR" sz="3600">
              <a:ln w="18415" cmpd="sng">
                <a:noFill/>
                <a:prstDash val="solid"/>
              </a:ln>
              <a:solidFill>
                <a:srgbClr val="66FF33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3960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5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35</a:t>
            </a:fld>
            <a:endParaRPr lang="fa-IR"/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0070C0"/>
                </a:solidFill>
                <a:cs typeface="B Titr" panose="00000700000000000000" pitchFamily="2" charset="-78"/>
              </a:rPr>
              <a:t>وظیفه الهی!</a:t>
            </a:r>
            <a:endParaRPr lang="fa-IR" dirty="0">
              <a:solidFill>
                <a:srgbClr val="0066CC"/>
              </a:solidFill>
              <a:cs typeface="B Titr" pitchFamily="2" charset="-7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052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rved Up Arrow 11"/>
          <p:cNvSpPr/>
          <p:nvPr/>
        </p:nvSpPr>
        <p:spPr>
          <a:xfrm flipH="1">
            <a:off x="2051720" y="4221088"/>
            <a:ext cx="4608514" cy="1656184"/>
          </a:xfrm>
          <a:prstGeom prst="curvedUpArrow">
            <a:avLst/>
          </a:prstGeom>
          <a:solidFill>
            <a:srgbClr val="007635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30755" y="2742879"/>
            <a:ext cx="1728192" cy="11521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400" b="1" dirty="0">
                <a:solidFill>
                  <a:srgbClr val="C00000"/>
                </a:solidFill>
                <a:cs typeface="B Nazanin" pitchFamily="2" charset="-78"/>
              </a:rPr>
              <a:t> انجام تکلیف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5576" y="2742879"/>
            <a:ext cx="3406884" cy="11521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600" b="1" dirty="0">
                <a:solidFill>
                  <a:srgbClr val="C00000"/>
                </a:solidFill>
                <a:cs typeface="B Nazanin" pitchFamily="2" charset="-78"/>
              </a:rPr>
              <a:t>مصون ماندن از عقاب الهی</a:t>
            </a:r>
          </a:p>
        </p:txBody>
      </p:sp>
    </p:spTree>
    <p:extLst>
      <p:ext uri="{BB962C8B-B14F-4D97-AF65-F5344CB8AC3E}">
        <p14:creationId xmlns:p14="http://schemas.microsoft.com/office/powerpoint/2010/main" val="39287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0070C0"/>
                </a:solidFill>
                <a:cs typeface="B Titr" panose="00000700000000000000" pitchFamily="2" charset="-78"/>
              </a:rPr>
              <a:t>دیر نشه!</a:t>
            </a:r>
            <a:endParaRPr lang="fa-IR" dirty="0">
              <a:solidFill>
                <a:srgbClr val="0066CC"/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36</a:t>
            </a:fld>
            <a:endParaRPr lang="fa-I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052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pic\نهاد\بلثقفا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17631"/>
            <a:ext cx="28829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627784" y="1512690"/>
            <a:ext cx="5472608" cy="1859781"/>
          </a:xfrm>
          <a:prstGeom prst="roundRect">
            <a:avLst/>
          </a:prstGeom>
          <a:solidFill>
            <a:srgbClr val="EAEEF6"/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fa-IR" sz="2400" b="1" dirty="0">
                <a:solidFill>
                  <a:srgbClr val="007635"/>
                </a:solidFill>
                <a:cs typeface="B Nazanin" pitchFamily="2" charset="-78"/>
              </a:rPr>
              <a:t>وقتي هنگام صرف صبحانه قبل از رفتن به مدرسه، </a:t>
            </a:r>
          </a:p>
          <a:p>
            <a:pPr algn="ctr">
              <a:lnSpc>
                <a:spcPct val="110000"/>
              </a:lnSpc>
            </a:pPr>
            <a:r>
              <a:rPr lang="fa-IR" sz="2400" b="1" dirty="0">
                <a:solidFill>
                  <a:srgbClr val="007635"/>
                </a:solidFill>
                <a:cs typeface="B Nazanin" pitchFamily="2" charset="-78"/>
              </a:rPr>
              <a:t>همسر استاد روزبه به ايشان گفت: </a:t>
            </a:r>
          </a:p>
          <a:p>
            <a:pPr algn="ctr">
              <a:lnSpc>
                <a:spcPct val="110000"/>
              </a:lnSpc>
            </a:pPr>
            <a:r>
              <a:rPr lang="fa-IR" sz="2400" b="1" dirty="0">
                <a:solidFill>
                  <a:srgbClr val="007635"/>
                </a:solidFill>
                <a:cs typeface="B Nazanin" pitchFamily="2" charset="-78"/>
              </a:rPr>
              <a:t>«آقا،كجا با اين عجله و شتاب</a:t>
            </a:r>
            <a:r>
              <a:rPr lang="fa-IR" sz="2400" b="1" dirty="0" smtClean="0">
                <a:solidFill>
                  <a:srgbClr val="007635"/>
                </a:solidFill>
                <a:cs typeface="B Nazanin" pitchFamily="2" charset="-78"/>
              </a:rPr>
              <a:t>؟!»</a:t>
            </a:r>
          </a:p>
          <a:p>
            <a:pPr>
              <a:lnSpc>
                <a:spcPct val="110000"/>
              </a:lnSpc>
            </a:pPr>
            <a:r>
              <a:rPr lang="fa-IR" sz="2400" b="1" dirty="0">
                <a:solidFill>
                  <a:srgbClr val="007635"/>
                </a:solidFill>
                <a:cs typeface="B Nazanin" pitchFamily="2" charset="-78"/>
              </a:rPr>
              <a:t> </a:t>
            </a:r>
            <a:r>
              <a:rPr lang="fa-IR" sz="2400" b="1" dirty="0" smtClean="0">
                <a:solidFill>
                  <a:srgbClr val="007635"/>
                </a:solidFill>
                <a:cs typeface="B Nazanin" pitchFamily="2" charset="-78"/>
              </a:rPr>
              <a:t>                مرحوم </a:t>
            </a:r>
            <a:r>
              <a:rPr lang="fa-IR" sz="2400" b="1" dirty="0">
                <a:solidFill>
                  <a:srgbClr val="007635"/>
                </a:solidFill>
                <a:cs typeface="B Nazanin" pitchFamily="2" charset="-78"/>
              </a:rPr>
              <a:t>روزبه پاسخ دادند: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200" y="2992739"/>
            <a:ext cx="3898776" cy="3528392"/>
          </a:xfrm>
          <a:prstGeom prst="roundRect">
            <a:avLst>
              <a:gd name="adj" fmla="val 16302"/>
            </a:avLst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a-IR" sz="2800" b="1">
                <a:solidFill>
                  <a:srgbClr val="6600CC"/>
                </a:solidFill>
                <a:cs typeface="B Nazanin" pitchFamily="2" charset="-78"/>
              </a:rPr>
              <a:t>بچّه‌ها دارند غرق مي‌شوند؛ </a:t>
            </a:r>
          </a:p>
          <a:p>
            <a:pPr algn="ctr">
              <a:lnSpc>
                <a:spcPct val="150000"/>
              </a:lnSpc>
            </a:pPr>
            <a:r>
              <a:rPr lang="fa-IR" sz="2800" b="1">
                <a:solidFill>
                  <a:srgbClr val="6600CC"/>
                </a:solidFill>
                <a:cs typeface="B Nazanin" pitchFamily="2" charset="-78"/>
              </a:rPr>
              <a:t>بروم نجاتشان دهم... </a:t>
            </a:r>
          </a:p>
          <a:p>
            <a:pPr algn="ctr">
              <a:lnSpc>
                <a:spcPct val="150000"/>
              </a:lnSpc>
            </a:pPr>
            <a:r>
              <a:rPr lang="fa-IR" sz="2800" b="1">
                <a:solidFill>
                  <a:srgbClr val="6600CC"/>
                </a:solidFill>
                <a:cs typeface="B Nazanin" pitchFamily="2" charset="-78"/>
              </a:rPr>
              <a:t>زودتر بروم تا يك نفر را از </a:t>
            </a:r>
          </a:p>
          <a:p>
            <a:pPr algn="ctr">
              <a:lnSpc>
                <a:spcPct val="150000"/>
              </a:lnSpc>
            </a:pPr>
            <a:r>
              <a:rPr lang="fa-IR" sz="2800" b="1">
                <a:solidFill>
                  <a:srgbClr val="6600CC"/>
                </a:solidFill>
                <a:cs typeface="B Nazanin" pitchFamily="2" charset="-78"/>
              </a:rPr>
              <a:t>انحراف و اشتباه دربياورم.</a:t>
            </a:r>
            <a:endParaRPr lang="fa-IR" sz="2800" b="1" dirty="0">
              <a:solidFill>
                <a:srgbClr val="6600CC"/>
              </a:solidFill>
              <a:cs typeface="B Nazanin" pitchFamily="2" charset="-78"/>
            </a:endParaRPr>
          </a:p>
        </p:txBody>
      </p:sp>
      <p:pic>
        <p:nvPicPr>
          <p:cNvPr id="1026" name="Picture 2" descr="C:\Users\aaa\Desktop\untitl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95" y="1857251"/>
            <a:ext cx="1238393" cy="1415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4201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9251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5400" cap="flat" cmpd="sng" algn="ctr">
            <a:solidFill>
              <a:srgbClr val="C17529"/>
            </a:solidFill>
            <a:prstDash val="solid"/>
          </a:ln>
          <a:effectLst/>
        </p:spPr>
        <p:txBody>
          <a:bodyPr>
            <a:normAutofit fontScale="25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400" b="0" i="0" u="none" strike="noStrike" kern="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_Mitra"/>
                <a:ea typeface="Calibri"/>
                <a:cs typeface="B Badr" panose="00000400000000000000" pitchFamily="2" charset="-78"/>
              </a:rPr>
              <a:t>مَنْ </a:t>
            </a:r>
            <a:r>
              <a:rPr kumimoji="0" lang="fa-IR" sz="14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_Mitra"/>
                <a:ea typeface="Calibri"/>
                <a:cs typeface="B Badr" panose="00000400000000000000" pitchFamily="2" charset="-78"/>
              </a:rPr>
              <a:t>قَتَلَ نَفْساً </a:t>
            </a:r>
            <a:r>
              <a:rPr kumimoji="0" lang="fa-IR" sz="14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_Mitra"/>
                <a:ea typeface="Calibri"/>
                <a:cs typeface="B Badr" panose="00000400000000000000" pitchFamily="2" charset="-78"/>
              </a:rPr>
              <a:t>بِغَيْرِ </a:t>
            </a:r>
            <a:r>
              <a:rPr kumimoji="0" lang="fa-IR" sz="14400" b="0" i="0" u="none" strike="noStrike" kern="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_Mitra"/>
                <a:ea typeface="Calibri"/>
                <a:cs typeface="B Badr" panose="00000400000000000000" pitchFamily="2" charset="-78"/>
              </a:rPr>
              <a:t>نَفْسٍ </a:t>
            </a:r>
            <a:endParaRPr kumimoji="0" lang="fa-IR" sz="14400" b="0" i="0" u="none" strike="noStrike" kern="0" cap="none" spc="0" normalizeH="0" baseline="0" noProof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ysClr val="windowText" lastClr="000000">
                    <a:alpha val="60000"/>
                  </a:sys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_Mitra"/>
              <a:ea typeface="Calibri"/>
              <a:cs typeface="B Badr" panose="00000400000000000000" pitchFamily="2" charset="-78"/>
            </a:endParaRPr>
          </a:p>
          <a:p>
            <a:pPr marL="0" marR="0" lvl="0" indent="0" algn="ctr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400" b="0" i="0" u="none" strike="noStrike" kern="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_Mitra"/>
                <a:ea typeface="Calibri"/>
                <a:cs typeface="B Badr" panose="00000400000000000000" pitchFamily="2" charset="-78"/>
              </a:rPr>
              <a:t>أَوْ </a:t>
            </a:r>
            <a:r>
              <a:rPr kumimoji="0" lang="fa-IR" sz="14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_Mitra"/>
                <a:ea typeface="Calibri"/>
                <a:cs typeface="B Badr" panose="00000400000000000000" pitchFamily="2" charset="-78"/>
              </a:rPr>
              <a:t>فَسادٍ </a:t>
            </a:r>
            <a:r>
              <a:rPr kumimoji="0" lang="fa-IR" sz="14400" b="0" i="0" u="none" strike="noStrike" kern="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_Mitra"/>
                <a:ea typeface="Calibri"/>
                <a:cs typeface="B Badr" panose="00000400000000000000" pitchFamily="2" charset="-78"/>
              </a:rPr>
              <a:t>فِي </a:t>
            </a:r>
            <a:r>
              <a:rPr kumimoji="0" lang="fa-IR" sz="14400" b="0" i="0" u="none" strike="noStrike" kern="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_Mitra"/>
                <a:ea typeface="Calibri"/>
                <a:cs typeface="B Badr" panose="00000400000000000000" pitchFamily="2" charset="-78"/>
              </a:rPr>
              <a:t>الْأَرْضِ  </a:t>
            </a:r>
            <a:r>
              <a:rPr kumimoji="0" lang="fa-IR" sz="14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_Mitra"/>
                <a:ea typeface="Calibri"/>
                <a:cs typeface="B Badr" panose="00000400000000000000" pitchFamily="2" charset="-78"/>
              </a:rPr>
              <a:t>فَكَأَنَّما </a:t>
            </a:r>
            <a:r>
              <a:rPr kumimoji="0" lang="fa-IR" sz="14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_Mitra"/>
                <a:ea typeface="Calibri"/>
                <a:cs typeface="B Badr" panose="00000400000000000000" pitchFamily="2" charset="-78"/>
              </a:rPr>
              <a:t>قَتَلَ </a:t>
            </a:r>
            <a:r>
              <a:rPr kumimoji="0" lang="fa-IR" sz="14400" b="0" i="0" u="none" strike="noStrike" kern="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_Mitra"/>
                <a:ea typeface="Calibri"/>
                <a:cs typeface="B Badr" panose="00000400000000000000" pitchFamily="2" charset="-78"/>
              </a:rPr>
              <a:t>النَّاسَ </a:t>
            </a:r>
            <a:r>
              <a:rPr kumimoji="0" lang="fa-IR" sz="14400" b="0" i="0" u="none" strike="noStrike" kern="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_Mitra"/>
                <a:ea typeface="Calibri"/>
                <a:cs typeface="B Badr" panose="00000400000000000000" pitchFamily="2" charset="-78"/>
              </a:rPr>
              <a:t>جَميعاً </a:t>
            </a:r>
          </a:p>
          <a:p>
            <a:pPr marL="0" marR="0" lvl="0" indent="0" algn="ctr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400" b="0" i="0" u="none" strike="noStrike" kern="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_Mitra"/>
                <a:ea typeface="Calibri"/>
                <a:cs typeface="B Badr" panose="00000400000000000000" pitchFamily="2" charset="-78"/>
              </a:rPr>
              <a:t>وَ مَنْ أَحْياها فَكَأَنَّما أَحْيَا النَّاسَ جَميعاً</a:t>
            </a:r>
          </a:p>
          <a:p>
            <a:pPr marL="0" marR="0" lvl="0" indent="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800" b="1" kern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Badr" panose="00000400000000000000" pitchFamily="2" charset="-78"/>
              </a:rPr>
              <a:t> </a:t>
            </a:r>
            <a:endParaRPr lang="fa-IR" sz="6800" b="1" kern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Badr" panose="00000400000000000000" pitchFamily="2" charset="-78"/>
            </a:endParaRPr>
          </a:p>
          <a:p>
            <a:pPr marL="0" marR="0" lvl="0" indent="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800" b="1" kern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Badr" panose="00000400000000000000" pitchFamily="2" charset="-78"/>
              </a:rPr>
              <a:t> </a:t>
            </a:r>
            <a:endParaRPr lang="fa-IR" sz="6800" b="1" kern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Badr" panose="00000400000000000000" pitchFamily="2" charset="-78"/>
            </a:endParaRPr>
          </a:p>
          <a:p>
            <a:pPr marL="0" marR="0" lvl="0" indent="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800" b="1" kern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Badr" panose="00000400000000000000" pitchFamily="2" charset="-78"/>
              </a:rPr>
              <a:t>    </a:t>
            </a:r>
            <a:endParaRPr lang="fa-IR" sz="6800" b="1" kern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Badr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37</a:t>
            </a:fld>
            <a:endParaRPr lang="fa-IR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7643192" cy="11430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قتل نفس!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12" name="Picture 2" descr="C:\Users\Alireza\Desktop\ش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2427" y="6064215"/>
            <a:ext cx="81304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lnSpc>
                <a:spcPct val="150000"/>
              </a:lnSpc>
              <a:defRPr/>
            </a:pPr>
            <a:r>
              <a:rPr lang="fa-IR" ker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228600">
                    <a:srgbClr val="F0A22E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Badr" panose="00000400000000000000" pitchFamily="2" charset="-78"/>
              </a:rPr>
              <a:t>مائده/32</a:t>
            </a:r>
            <a:endParaRPr lang="fa-IR" kern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glow rad="228600">
                  <a:srgbClr val="F0A22E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Badr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0232" y="3861048"/>
            <a:ext cx="3991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endParaRPr lang="fa-IR" sz="2000" b="1" ker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Zar" pitchFamily="2" charset="-78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fa-IR" sz="2000" b="1" ker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itchFamily="2" charset="-78"/>
              </a:rPr>
              <a:t>هر كه كسى را بكشد بى‏آنكه او كسى را كشته يا تباهى در زمين کرده باشد،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fa-IR" sz="2000" b="1" ker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itchFamily="2" charset="-78"/>
              </a:rPr>
              <a:t>چنان است كه همه مردم را كشته باشد.  </a:t>
            </a:r>
            <a:endParaRPr lang="fa-IR" sz="2000" b="1" kern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Zar" pitchFamily="2" charset="-78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fa-IR" sz="2000" b="1" kern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itchFamily="2" charset="-78"/>
              </a:rPr>
              <a:t>و </a:t>
            </a:r>
            <a:r>
              <a:rPr lang="fa-IR" sz="2000" b="1" ker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itchFamily="2" charset="-78"/>
              </a:rPr>
              <a:t>هر كه كسى را زنده كند</a:t>
            </a:r>
            <a:r>
              <a:rPr lang="en-US" sz="2000" b="1" ker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itchFamily="2" charset="-78"/>
              </a:rPr>
              <a:t> </a:t>
            </a:r>
            <a:r>
              <a:rPr lang="fa-IR" sz="2000" b="1" ker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itchFamily="2" charset="-78"/>
              </a:rPr>
              <a:t>چنان است كه همه مردم را زنده كرده است.</a:t>
            </a:r>
            <a:endParaRPr lang="fa-IR" sz="20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817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67544" y="391489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0070C0"/>
                </a:solidFill>
                <a:cs typeface="B Titr" panose="00000700000000000000" pitchFamily="2" charset="-78"/>
              </a:rPr>
              <a:t>قتل نفس!</a:t>
            </a:r>
            <a:endParaRPr lang="fa-IR" dirty="0">
              <a:solidFill>
                <a:srgbClr val="0066CC"/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38</a:t>
            </a:fld>
            <a:endParaRPr lang="fa-IR"/>
          </a:p>
        </p:txBody>
      </p:sp>
      <p:pic>
        <p:nvPicPr>
          <p:cNvPr id="2050" name="Picture 2" descr="G:\خانم موحد\پاورپوینت\عکس پاور\22269_315927171738_466227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043" y="2060848"/>
            <a:ext cx="2388096" cy="2388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052" y="476672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589052" y="2276872"/>
            <a:ext cx="5351100" cy="4295647"/>
          </a:xfrm>
          <a:custGeom>
            <a:avLst/>
            <a:gdLst>
              <a:gd name="connsiteX0" fmla="*/ 0 w 4680520"/>
              <a:gd name="connsiteY0" fmla="*/ 592063 h 3552304"/>
              <a:gd name="connsiteX1" fmla="*/ 592063 w 4680520"/>
              <a:gd name="connsiteY1" fmla="*/ 0 h 3552304"/>
              <a:gd name="connsiteX2" fmla="*/ 2730303 w 4680520"/>
              <a:gd name="connsiteY2" fmla="*/ 0 h 3552304"/>
              <a:gd name="connsiteX3" fmla="*/ 2730303 w 4680520"/>
              <a:gd name="connsiteY3" fmla="*/ 0 h 3552304"/>
              <a:gd name="connsiteX4" fmla="*/ 3900433 w 4680520"/>
              <a:gd name="connsiteY4" fmla="*/ 0 h 3552304"/>
              <a:gd name="connsiteX5" fmla="*/ 4088457 w 4680520"/>
              <a:gd name="connsiteY5" fmla="*/ 0 h 3552304"/>
              <a:gd name="connsiteX6" fmla="*/ 4680520 w 4680520"/>
              <a:gd name="connsiteY6" fmla="*/ 592063 h 3552304"/>
              <a:gd name="connsiteX7" fmla="*/ 4680520 w 4680520"/>
              <a:gd name="connsiteY7" fmla="*/ 592051 h 3552304"/>
              <a:gd name="connsiteX8" fmla="*/ 5228796 w 4680520"/>
              <a:gd name="connsiteY8" fmla="*/ 673588 h 3552304"/>
              <a:gd name="connsiteX9" fmla="*/ 4680520 w 4680520"/>
              <a:gd name="connsiteY9" fmla="*/ 1480127 h 3552304"/>
              <a:gd name="connsiteX10" fmla="*/ 4680520 w 4680520"/>
              <a:gd name="connsiteY10" fmla="*/ 2960241 h 3552304"/>
              <a:gd name="connsiteX11" fmla="*/ 4088457 w 4680520"/>
              <a:gd name="connsiteY11" fmla="*/ 3552304 h 3552304"/>
              <a:gd name="connsiteX12" fmla="*/ 3900433 w 4680520"/>
              <a:gd name="connsiteY12" fmla="*/ 3552304 h 3552304"/>
              <a:gd name="connsiteX13" fmla="*/ 2730303 w 4680520"/>
              <a:gd name="connsiteY13" fmla="*/ 3552304 h 3552304"/>
              <a:gd name="connsiteX14" fmla="*/ 2730303 w 4680520"/>
              <a:gd name="connsiteY14" fmla="*/ 3552304 h 3552304"/>
              <a:gd name="connsiteX15" fmla="*/ 592063 w 4680520"/>
              <a:gd name="connsiteY15" fmla="*/ 3552304 h 3552304"/>
              <a:gd name="connsiteX16" fmla="*/ 0 w 4680520"/>
              <a:gd name="connsiteY16" fmla="*/ 2960241 h 3552304"/>
              <a:gd name="connsiteX17" fmla="*/ 0 w 4680520"/>
              <a:gd name="connsiteY17" fmla="*/ 1480127 h 3552304"/>
              <a:gd name="connsiteX18" fmla="*/ 0 w 4680520"/>
              <a:gd name="connsiteY18" fmla="*/ 592051 h 3552304"/>
              <a:gd name="connsiteX19" fmla="*/ 0 w 4680520"/>
              <a:gd name="connsiteY19" fmla="*/ 592051 h 3552304"/>
              <a:gd name="connsiteX20" fmla="*/ 0 w 4680520"/>
              <a:gd name="connsiteY20" fmla="*/ 592063 h 3552304"/>
              <a:gd name="connsiteX0" fmla="*/ 0 w 5228796"/>
              <a:gd name="connsiteY0" fmla="*/ 592063 h 3552304"/>
              <a:gd name="connsiteX1" fmla="*/ 592063 w 5228796"/>
              <a:gd name="connsiteY1" fmla="*/ 0 h 3552304"/>
              <a:gd name="connsiteX2" fmla="*/ 2730303 w 5228796"/>
              <a:gd name="connsiteY2" fmla="*/ 0 h 3552304"/>
              <a:gd name="connsiteX3" fmla="*/ 2730303 w 5228796"/>
              <a:gd name="connsiteY3" fmla="*/ 0 h 3552304"/>
              <a:gd name="connsiteX4" fmla="*/ 3900433 w 5228796"/>
              <a:gd name="connsiteY4" fmla="*/ 0 h 3552304"/>
              <a:gd name="connsiteX5" fmla="*/ 4088457 w 5228796"/>
              <a:gd name="connsiteY5" fmla="*/ 0 h 3552304"/>
              <a:gd name="connsiteX6" fmla="*/ 4680520 w 5228796"/>
              <a:gd name="connsiteY6" fmla="*/ 592063 h 3552304"/>
              <a:gd name="connsiteX7" fmla="*/ 4680520 w 5228796"/>
              <a:gd name="connsiteY7" fmla="*/ 592051 h 3552304"/>
              <a:gd name="connsiteX8" fmla="*/ 5228796 w 5228796"/>
              <a:gd name="connsiteY8" fmla="*/ 673588 h 3552304"/>
              <a:gd name="connsiteX9" fmla="*/ 4693399 w 5228796"/>
              <a:gd name="connsiteY9" fmla="*/ 964972 h 3552304"/>
              <a:gd name="connsiteX10" fmla="*/ 4680520 w 5228796"/>
              <a:gd name="connsiteY10" fmla="*/ 2960241 h 3552304"/>
              <a:gd name="connsiteX11" fmla="*/ 4088457 w 5228796"/>
              <a:gd name="connsiteY11" fmla="*/ 3552304 h 3552304"/>
              <a:gd name="connsiteX12" fmla="*/ 3900433 w 5228796"/>
              <a:gd name="connsiteY12" fmla="*/ 3552304 h 3552304"/>
              <a:gd name="connsiteX13" fmla="*/ 2730303 w 5228796"/>
              <a:gd name="connsiteY13" fmla="*/ 3552304 h 3552304"/>
              <a:gd name="connsiteX14" fmla="*/ 2730303 w 5228796"/>
              <a:gd name="connsiteY14" fmla="*/ 3552304 h 3552304"/>
              <a:gd name="connsiteX15" fmla="*/ 592063 w 5228796"/>
              <a:gd name="connsiteY15" fmla="*/ 3552304 h 3552304"/>
              <a:gd name="connsiteX16" fmla="*/ 0 w 5228796"/>
              <a:gd name="connsiteY16" fmla="*/ 2960241 h 3552304"/>
              <a:gd name="connsiteX17" fmla="*/ 0 w 5228796"/>
              <a:gd name="connsiteY17" fmla="*/ 1480127 h 3552304"/>
              <a:gd name="connsiteX18" fmla="*/ 0 w 5228796"/>
              <a:gd name="connsiteY18" fmla="*/ 592051 h 3552304"/>
              <a:gd name="connsiteX19" fmla="*/ 0 w 5228796"/>
              <a:gd name="connsiteY19" fmla="*/ 592051 h 3552304"/>
              <a:gd name="connsiteX20" fmla="*/ 0 w 5228796"/>
              <a:gd name="connsiteY20" fmla="*/ 592063 h 3552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28796" h="3552304">
                <a:moveTo>
                  <a:pt x="0" y="592063"/>
                </a:moveTo>
                <a:cubicBezTo>
                  <a:pt x="0" y="265076"/>
                  <a:pt x="265076" y="0"/>
                  <a:pt x="592063" y="0"/>
                </a:cubicBezTo>
                <a:lnTo>
                  <a:pt x="2730303" y="0"/>
                </a:lnTo>
                <a:lnTo>
                  <a:pt x="2730303" y="0"/>
                </a:lnTo>
                <a:lnTo>
                  <a:pt x="3900433" y="0"/>
                </a:lnTo>
                <a:lnTo>
                  <a:pt x="4088457" y="0"/>
                </a:lnTo>
                <a:cubicBezTo>
                  <a:pt x="4415444" y="0"/>
                  <a:pt x="4680520" y="265076"/>
                  <a:pt x="4680520" y="592063"/>
                </a:cubicBezTo>
                <a:lnTo>
                  <a:pt x="4680520" y="592051"/>
                </a:lnTo>
                <a:lnTo>
                  <a:pt x="5228796" y="673588"/>
                </a:lnTo>
                <a:lnTo>
                  <a:pt x="4693399" y="964972"/>
                </a:lnTo>
                <a:cubicBezTo>
                  <a:pt x="4693399" y="1458343"/>
                  <a:pt x="4680520" y="2466870"/>
                  <a:pt x="4680520" y="2960241"/>
                </a:cubicBezTo>
                <a:cubicBezTo>
                  <a:pt x="4680520" y="3287228"/>
                  <a:pt x="4415444" y="3552304"/>
                  <a:pt x="4088457" y="3552304"/>
                </a:cubicBezTo>
                <a:lnTo>
                  <a:pt x="3900433" y="3552304"/>
                </a:lnTo>
                <a:lnTo>
                  <a:pt x="2730303" y="3552304"/>
                </a:lnTo>
                <a:lnTo>
                  <a:pt x="2730303" y="3552304"/>
                </a:lnTo>
                <a:lnTo>
                  <a:pt x="592063" y="3552304"/>
                </a:lnTo>
                <a:cubicBezTo>
                  <a:pt x="265076" y="3552304"/>
                  <a:pt x="0" y="3287228"/>
                  <a:pt x="0" y="2960241"/>
                </a:cubicBezTo>
                <a:lnTo>
                  <a:pt x="0" y="1480127"/>
                </a:lnTo>
                <a:lnTo>
                  <a:pt x="0" y="592051"/>
                </a:lnTo>
                <a:lnTo>
                  <a:pt x="0" y="592051"/>
                </a:lnTo>
                <a:lnTo>
                  <a:pt x="0" y="592063"/>
                </a:lnTo>
                <a:close/>
              </a:path>
            </a:pathLst>
          </a:cu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1560" y="2492896"/>
            <a:ext cx="47554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b="1">
                <a:solidFill>
                  <a:srgbClr val="006600"/>
                </a:solidFill>
                <a:cs typeface="B Nazanin" pitchFamily="2" charset="-78"/>
              </a:rPr>
              <a:t>اگر كسي بتواند در اين راه يك قدم بردارد</a:t>
            </a:r>
          </a:p>
          <a:p>
            <a:pPr algn="ctr">
              <a:lnSpc>
                <a:spcPct val="150000"/>
              </a:lnSpc>
            </a:pPr>
            <a:r>
              <a:rPr lang="fa-IR" sz="2400" b="1">
                <a:solidFill>
                  <a:srgbClr val="006600"/>
                </a:solidFill>
                <a:cs typeface="B Nazanin" pitchFamily="2" charset="-78"/>
              </a:rPr>
              <a:t> و خداي نكرده مسامحه كند</a:t>
            </a:r>
            <a:r>
              <a:rPr lang="fa-IR" sz="2400" b="1">
                <a:cs typeface="B Nazanin" pitchFamily="2" charset="-78"/>
              </a:rPr>
              <a:t>، </a:t>
            </a:r>
            <a:r>
              <a:rPr lang="fa-IR" sz="2400" b="1">
                <a:solidFill>
                  <a:srgbClr val="C00000"/>
                </a:solidFill>
                <a:cs typeface="B Nazanin" pitchFamily="2" charset="-78"/>
              </a:rPr>
              <a:t>مسؤول</a:t>
            </a:r>
            <a:r>
              <a:rPr lang="fa-IR" sz="2400" b="1">
                <a:cs typeface="B Nazanin" pitchFamily="2" charset="-78"/>
              </a:rPr>
              <a:t> </a:t>
            </a:r>
            <a:r>
              <a:rPr lang="fa-IR" sz="2400" b="1">
                <a:solidFill>
                  <a:srgbClr val="006600"/>
                </a:solidFill>
                <a:cs typeface="B Nazanin" pitchFamily="2" charset="-78"/>
              </a:rPr>
              <a:t>است</a:t>
            </a:r>
            <a:r>
              <a:rPr lang="fa-IR" sz="2400" b="1" smtClean="0">
                <a:solidFill>
                  <a:srgbClr val="006600"/>
                </a:solidFill>
                <a:cs typeface="B Nazanin" pitchFamily="2" charset="-78"/>
              </a:rPr>
              <a:t>.</a:t>
            </a:r>
            <a:endParaRPr lang="fa-IR" sz="1600" b="1">
              <a:cs typeface="B Nazanin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2400" b="1">
                <a:solidFill>
                  <a:srgbClr val="006600"/>
                </a:solidFill>
                <a:cs typeface="B Nazanin" pitchFamily="2" charset="-78"/>
              </a:rPr>
              <a:t>بنده در طبقه‏ی پنجم بودم، این طفل معصوم خودش را پرت کرد و من نگرفتم. </a:t>
            </a:r>
          </a:p>
          <a:p>
            <a:pPr algn="ctr">
              <a:lnSpc>
                <a:spcPct val="150000"/>
              </a:lnSpc>
            </a:pPr>
            <a:r>
              <a:rPr lang="fa-IR" sz="2400" b="1">
                <a:solidFill>
                  <a:srgbClr val="006600"/>
                </a:solidFill>
                <a:cs typeface="B Nazanin" pitchFamily="2" charset="-78"/>
              </a:rPr>
              <a:t>همه می‏گویند: فلانی او را کشت!</a:t>
            </a:r>
          </a:p>
          <a:p>
            <a:pPr algn="ctr">
              <a:lnSpc>
                <a:spcPct val="150000"/>
              </a:lnSpc>
            </a:pPr>
            <a:r>
              <a:rPr lang="fa-IR" sz="2400" b="1">
                <a:solidFill>
                  <a:srgbClr val="006600"/>
                </a:solidFill>
                <a:cs typeface="B Nazanin" pitchFamily="2" charset="-78"/>
              </a:rPr>
              <a:t>هر چه بگویم: من او را پرت نکردم، می‏گویند: می‏توانستی نگهش بداری!</a:t>
            </a:r>
            <a:endParaRPr lang="fa-IR" sz="2400" b="1" dirty="0">
              <a:solidFill>
                <a:srgbClr val="006600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80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t>39</a:t>
            </a:fld>
            <a:endParaRPr lang="fa-IR"/>
          </a:p>
        </p:txBody>
      </p:sp>
      <p:sp>
        <p:nvSpPr>
          <p:cNvPr id="9" name="Title 4"/>
          <p:cNvSpPr>
            <a:spLocks noGrp="1"/>
          </p:cNvSpPr>
          <p:nvPr>
            <p:ph type="ctrTitle"/>
          </p:nvPr>
        </p:nvSpPr>
        <p:spPr>
          <a:xfrm>
            <a:off x="539552" y="2276872"/>
            <a:ext cx="7632848" cy="2592288"/>
          </a:xfr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fa-I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ویژگی‏های دینداری</a:t>
            </a:r>
            <a:br>
              <a:rPr lang="fa-I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 در آخر الزمان</a:t>
            </a:r>
            <a:endParaRPr lang="fa-I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9187">
            <a:off x="854092" y="730710"/>
            <a:ext cx="2398295" cy="1798722"/>
          </a:xfrm>
          <a:prstGeom prst="rect">
            <a:avLst/>
          </a:prstGeom>
          <a:solidFill>
            <a:srgbClr val="000000">
              <a:shade val="95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0824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0000"/>
              </a:schemeClr>
            </a:gs>
            <a:gs pos="49000">
              <a:schemeClr val="bg1">
                <a:shade val="100000"/>
                <a:satMod val="115000"/>
              </a:schemeClr>
            </a:gs>
            <a:gs pos="100000">
              <a:schemeClr val="accent6">
                <a:lumMod val="50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843808" y="1934541"/>
            <a:ext cx="5421288" cy="4145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4</a:t>
            </a:fld>
            <a:endParaRPr lang="fa-IR" dirty="0"/>
          </a:p>
        </p:txBody>
      </p:sp>
      <p:sp>
        <p:nvSpPr>
          <p:cNvPr id="7" name="TextBox 6"/>
          <p:cNvSpPr txBox="1"/>
          <p:nvPr/>
        </p:nvSpPr>
        <p:spPr>
          <a:xfrm>
            <a:off x="1558049" y="1934541"/>
            <a:ext cx="7992805" cy="7155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endParaRPr lang="fa-IR" sz="1050" dirty="0" smtClean="0">
              <a:solidFill>
                <a:srgbClr val="663202"/>
              </a:solidFill>
              <a:latin typeface="Tahoma"/>
              <a:cs typeface="B Mitra" panose="000004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dirty="0" smtClean="0">
                <a:solidFill>
                  <a:srgbClr val="663202"/>
                </a:solidFill>
                <a:latin typeface="Tahoma"/>
                <a:cs typeface="B Mitra" panose="00000400000000000000" pitchFamily="2" charset="-78"/>
              </a:rPr>
              <a:t>امیرالمؤمنین </a:t>
            </a:r>
            <a:r>
              <a:rPr lang="fa-IR" sz="1400" dirty="0" smtClean="0">
                <a:solidFill>
                  <a:srgbClr val="663202"/>
                </a:solidFill>
                <a:latin typeface="Tahoma"/>
                <a:cs typeface="B Mitra" panose="00000400000000000000" pitchFamily="2" charset="-78"/>
              </a:rPr>
              <a:t>علیه‏السلام </a:t>
            </a:r>
            <a:r>
              <a:rPr lang="fa-IR" dirty="0" smtClean="0">
                <a:solidFill>
                  <a:srgbClr val="663202"/>
                </a:solidFill>
                <a:latin typeface="Tahoma"/>
                <a:cs typeface="B Mitra" panose="00000400000000000000" pitchFamily="2" charset="-78"/>
              </a:rPr>
              <a:t>در نامه‏ی خود </a:t>
            </a:r>
            <a:r>
              <a:rPr lang="fa-IR" smtClean="0">
                <a:solidFill>
                  <a:srgbClr val="663202"/>
                </a:solidFill>
                <a:latin typeface="Tahoma"/>
                <a:cs typeface="B Mitra" panose="00000400000000000000" pitchFamily="2" charset="-78"/>
              </a:rPr>
              <a:t>به فرزندشان امام مجتبی </a:t>
            </a:r>
            <a:r>
              <a:rPr lang="fa-IR" sz="1200" smtClean="0">
                <a:solidFill>
                  <a:srgbClr val="663202"/>
                </a:solidFill>
                <a:latin typeface="Tahoma"/>
                <a:cs typeface="B Mitra" panose="00000400000000000000" pitchFamily="2" charset="-78"/>
              </a:rPr>
              <a:t>علیه‏السلام </a:t>
            </a:r>
            <a:r>
              <a:rPr lang="fa-IR" dirty="0" smtClean="0">
                <a:solidFill>
                  <a:srgbClr val="663202"/>
                </a:solidFill>
                <a:latin typeface="Tahoma"/>
                <a:cs typeface="B Mitra" panose="00000400000000000000" pitchFamily="2" charset="-78"/>
              </a:rPr>
              <a:t>می‏</a:t>
            </a:r>
            <a:r>
              <a:rPr lang="fa-IR" smtClean="0">
                <a:solidFill>
                  <a:srgbClr val="663202"/>
                </a:solidFill>
                <a:latin typeface="Tahoma"/>
                <a:cs typeface="B Mitra" panose="00000400000000000000" pitchFamily="2" charset="-78"/>
              </a:rPr>
              <a:t>فرمایند:</a:t>
            </a:r>
            <a:endParaRPr lang="fa-IR" dirty="0" smtClean="0">
              <a:solidFill>
                <a:srgbClr val="663202"/>
              </a:solidFill>
              <a:latin typeface="Tahoma"/>
              <a:cs typeface="B Mitra" panose="000004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3528" y="427038"/>
            <a:ext cx="7941568" cy="1143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0070C0"/>
                </a:solidFill>
                <a:cs typeface="B Titr" pitchFamily="2" charset="-78"/>
              </a:rPr>
              <a:t>قلب نونهال</a:t>
            </a:r>
            <a:endParaRPr lang="fa-IR" dirty="0">
              <a:solidFill>
                <a:srgbClr val="0070C0"/>
              </a:solidFill>
              <a:cs typeface="B Titr" pitchFamily="2" charset="-78"/>
            </a:endParaRPr>
          </a:p>
        </p:txBody>
      </p:sp>
      <p:pic>
        <p:nvPicPr>
          <p:cNvPr id="1026" name="Picture 2" descr="C:\Users\A\Desktop\172737_14d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84" y="1934541"/>
            <a:ext cx="2152892" cy="4145104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506869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62064" y="2805753"/>
            <a:ext cx="54543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>
                <a:solidFill>
                  <a:srgbClr val="C00000"/>
                </a:solidFill>
                <a:latin typeface="Algerian" panose="04020705040A02060702" pitchFamily="82" charset="0"/>
                <a:cs typeface="B Badr" panose="00000400000000000000" pitchFamily="2" charset="-78"/>
              </a:rPr>
              <a:t>وَ إِنَّمَا قَلْبُ الْحَدَثِ كَالْأَرْضِ </a:t>
            </a:r>
            <a:r>
              <a:rPr lang="fa-IR" sz="3200" b="1" smtClean="0">
                <a:solidFill>
                  <a:srgbClr val="C00000"/>
                </a:solidFill>
                <a:latin typeface="Algerian" panose="04020705040A02060702" pitchFamily="82" charset="0"/>
                <a:cs typeface="B Badr" panose="00000400000000000000" pitchFamily="2" charset="-78"/>
              </a:rPr>
              <a:t>الْخَالِيَةِ</a:t>
            </a:r>
          </a:p>
          <a:p>
            <a:pPr algn="ctr">
              <a:lnSpc>
                <a:spcPct val="150000"/>
              </a:lnSpc>
            </a:pPr>
            <a:r>
              <a:rPr lang="fa-IR" sz="3200" b="1" smtClean="0">
                <a:solidFill>
                  <a:srgbClr val="C00000"/>
                </a:solidFill>
                <a:latin typeface="Algerian" panose="04020705040A02060702" pitchFamily="82" charset="0"/>
                <a:cs typeface="B Badr" panose="00000400000000000000" pitchFamily="2" charset="-78"/>
              </a:rPr>
              <a:t> </a:t>
            </a:r>
            <a:r>
              <a:rPr lang="fa-IR" sz="3200" b="1">
                <a:solidFill>
                  <a:srgbClr val="C00000"/>
                </a:solidFill>
                <a:latin typeface="Algerian" panose="04020705040A02060702" pitchFamily="82" charset="0"/>
                <a:cs typeface="B Badr" panose="00000400000000000000" pitchFamily="2" charset="-78"/>
              </a:rPr>
              <a:t>مَا أُلْقِيَ فِيهَا مِنْ شَيْ‏ءٍ قَبِلَتْهُ</a:t>
            </a:r>
            <a:r>
              <a:rPr lang="en-US" sz="2800" b="1">
                <a:solidFill>
                  <a:srgbClr val="6600CC"/>
                </a:solidFill>
                <a:latin typeface="Algerian" panose="04020705040A02060702" pitchFamily="82" charset="0"/>
                <a:cs typeface="B Badr" panose="00000400000000000000" pitchFamily="2" charset="-78"/>
              </a:rPr>
              <a:t/>
            </a:r>
            <a:br>
              <a:rPr lang="en-US" sz="2800" b="1">
                <a:solidFill>
                  <a:srgbClr val="6600CC"/>
                </a:solidFill>
                <a:latin typeface="Algerian" panose="04020705040A02060702" pitchFamily="82" charset="0"/>
                <a:cs typeface="B Badr" panose="00000400000000000000" pitchFamily="2" charset="-78"/>
              </a:rPr>
            </a:br>
            <a:r>
              <a:rPr lang="fa-IR" sz="2800" b="1">
                <a:solidFill>
                  <a:srgbClr val="007635"/>
                </a:solidFill>
                <a:cs typeface="B Nazanin" pitchFamily="2" charset="-78"/>
              </a:rPr>
              <a:t>قلب نونهال </a:t>
            </a:r>
            <a:r>
              <a:rPr lang="fa-IR" sz="2800" b="1" smtClean="0">
                <a:solidFill>
                  <a:srgbClr val="007635"/>
                </a:solidFill>
                <a:cs typeface="B Nazanin" pitchFamily="2" charset="-78"/>
              </a:rPr>
              <a:t>همانند </a:t>
            </a:r>
            <a:r>
              <a:rPr lang="fa-IR" sz="2800" b="1">
                <a:solidFill>
                  <a:srgbClr val="007635"/>
                </a:solidFill>
                <a:cs typeface="B Nazanin" pitchFamily="2" charset="-78"/>
              </a:rPr>
              <a:t>زمين باير است؛ </a:t>
            </a:r>
          </a:p>
          <a:p>
            <a:pPr algn="ctr">
              <a:lnSpc>
                <a:spcPct val="150000"/>
              </a:lnSpc>
            </a:pPr>
            <a:r>
              <a:rPr lang="fa-IR" sz="2800" b="1">
                <a:solidFill>
                  <a:srgbClr val="007635"/>
                </a:solidFill>
                <a:cs typeface="B Nazanin" pitchFamily="2" charset="-78"/>
              </a:rPr>
              <a:t>هر چه در آن نهاده شود مي‌پذيرد. </a:t>
            </a:r>
            <a:endParaRPr lang="fa-IR" sz="2800" b="1" dirty="0">
              <a:solidFill>
                <a:srgbClr val="007635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6738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7643192" cy="496855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fa-IR" sz="1400" b="1" dirty="0" smtClean="0">
              <a:solidFill>
                <a:srgbClr val="002060"/>
              </a:solidFill>
              <a:latin typeface="Arabic Typesetting" panose="03020402040406030203" pitchFamily="66" charset="-78"/>
              <a:cs typeface="B Badr" panose="00000400000000000000" pitchFamily="2" charset="-78"/>
            </a:endParaRPr>
          </a:p>
          <a:p>
            <a:pPr marL="0" indent="0" algn="ctr">
              <a:buNone/>
            </a:pPr>
            <a:r>
              <a:rPr lang="ar-SA" sz="4000" b="1" dirty="0">
                <a:solidFill>
                  <a:srgbClr val="7030A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قَوْمٌ فِي آخِرِ الزَّمَانِ ... أَشَدُّ بَقِيَّةً عَلَى دِينِهِ </a:t>
            </a:r>
            <a:r>
              <a:rPr lang="ar-SA" sz="4000" b="1" dirty="0" smtClean="0">
                <a:solidFill>
                  <a:srgbClr val="7030A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مِنْ</a:t>
            </a:r>
            <a:endParaRPr lang="fa-IR" sz="4000" b="1" dirty="0" smtClean="0">
              <a:solidFill>
                <a:srgbClr val="7030A0"/>
              </a:solidFill>
              <a:latin typeface="Arabic Typesetting" panose="03020402040406030203" pitchFamily="66" charset="-78"/>
              <a:cs typeface="B Badr" panose="00000400000000000000" pitchFamily="2" charset="-78"/>
            </a:endParaRPr>
          </a:p>
          <a:p>
            <a:pPr marL="0" indent="0" algn="ctr">
              <a:buNone/>
            </a:pPr>
            <a:r>
              <a:rPr lang="ar-SA" sz="4000" b="1" dirty="0" smtClean="0">
                <a:solidFill>
                  <a:srgbClr val="7030A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 </a:t>
            </a:r>
            <a:r>
              <a:rPr lang="ar-SA" sz="4000" b="1" dirty="0">
                <a:solidFill>
                  <a:srgbClr val="7030A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خَرْطِ الْقَتَادِ فِي اللَّيْلَةِ الظَّلْمَاءِ </a:t>
            </a:r>
            <a:endParaRPr lang="fa-IR" sz="2000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40</a:t>
            </a:fld>
            <a:endParaRPr lang="fa-I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97" y="4581128"/>
            <a:ext cx="2310739" cy="1733054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73" b="6732"/>
          <a:stretch/>
        </p:blipFill>
        <p:spPr>
          <a:xfrm rot="20313794">
            <a:off x="3126196" y="4799279"/>
            <a:ext cx="1464171" cy="142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7643192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تراشیدن خار با دست</a:t>
            </a:r>
            <a:endParaRPr lang="fa-IR" dirty="0">
              <a:solidFill>
                <a:srgbClr val="92D05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9225" y="3232169"/>
            <a:ext cx="7776865" cy="12769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22860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r" defTabSz="914400" rtl="1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r" defTabSz="914400" rtl="1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r" defTabSz="914400" rtl="1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r" defTabSz="914400" rtl="1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defTabSz="914400" rtl="1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defTabSz="914400" rtl="1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r" defTabSz="914400" rtl="1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lnSpc>
                <a:spcPct val="170000"/>
              </a:lnSpc>
              <a:buNone/>
            </a:pPr>
            <a:r>
              <a:rPr lang="fa-IR" sz="2400" b="1" dirty="0">
                <a:solidFill>
                  <a:srgbClr val="C00000"/>
                </a:solidFill>
                <a:cs typeface="B Nazanin" pitchFamily="2" charset="-78"/>
              </a:rPr>
              <a:t>گروهی در آخر </a:t>
            </a:r>
            <a:r>
              <a:rPr lang="fa-IR" sz="2400" b="1" dirty="0" smtClean="0">
                <a:solidFill>
                  <a:srgbClr val="C00000"/>
                </a:solidFill>
                <a:cs typeface="B Nazanin" pitchFamily="2" charset="-78"/>
              </a:rPr>
              <a:t>الزمان هستند که</a:t>
            </a:r>
            <a:r>
              <a:rPr lang="fa-IR" sz="2400" b="1" dirty="0">
                <a:solidFill>
                  <a:srgbClr val="C00000"/>
                </a:solidFill>
                <a:cs typeface="B Nazanin" pitchFamily="2" charset="-78"/>
              </a:rPr>
              <a:t>... </a:t>
            </a:r>
            <a:r>
              <a:rPr lang="fa-IR" sz="2400" b="1" dirty="0" smtClean="0">
                <a:solidFill>
                  <a:srgbClr val="C00000"/>
                </a:solidFill>
                <a:cs typeface="B Nazanin" pitchFamily="2" charset="-78"/>
              </a:rPr>
              <a:t>ثابت‏قدم بودن هر یک از آنها در دین خود، از تراشیدن خارهای قتاد در تاریکی شب سخت‏تر است.</a:t>
            </a:r>
            <a:endParaRPr lang="fa-IR" sz="1100" dirty="0">
              <a:solidFill>
                <a:srgbClr val="C00000"/>
              </a:solidFill>
              <a:cs typeface="B Nazanin" pitchFamily="2" charset="-78"/>
            </a:endParaRPr>
          </a:p>
        </p:txBody>
      </p:sp>
      <p:pic>
        <p:nvPicPr>
          <p:cNvPr id="12" name="Picture 2" descr="C:\Users\Alireza\Desktop\ش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06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41</a:t>
            </a:fld>
            <a:endParaRPr lang="fa-IR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7643192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آتشی در کف دست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14" name="Picture 2" descr="C:\Users\Alireza\Desktop\ش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8456" y="2636912"/>
            <a:ext cx="6120680" cy="25922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a-IR" sz="1600">
              <a:solidFill>
                <a:srgbClr val="FF0000"/>
              </a:solidFill>
            </a:endParaRPr>
          </a:p>
          <a:p>
            <a:pPr algn="ctr"/>
            <a:r>
              <a:rPr lang="fa-IR" sz="4400" b="1">
                <a:solidFill>
                  <a:srgbClr val="0A3C17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...</a:t>
            </a:r>
            <a:r>
              <a:rPr lang="ar-SA" sz="4400" b="1">
                <a:solidFill>
                  <a:srgbClr val="0A3C17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أَوْ كَالْقَابِضِ عَلَى جَمْرِ الْغَضَا</a:t>
            </a:r>
            <a:endParaRPr lang="fa-IR" sz="4400" b="1">
              <a:solidFill>
                <a:srgbClr val="0A3C17"/>
              </a:solidFill>
              <a:latin typeface="Arabic Typesetting" panose="03020402040406030203" pitchFamily="66" charset="-78"/>
              <a:cs typeface="B Badr" panose="00000400000000000000" pitchFamily="2" charset="-78"/>
            </a:endParaRPr>
          </a:p>
          <a:p>
            <a:pPr algn="ctr">
              <a:lnSpc>
                <a:spcPct val="170000"/>
              </a:lnSpc>
            </a:pPr>
            <a:r>
              <a:rPr lang="fa-IR" sz="2400" b="1">
                <a:solidFill>
                  <a:srgbClr val="C00000"/>
                </a:solidFill>
                <a:cs typeface="B Nazanin" pitchFamily="2" charset="-78"/>
              </a:rPr>
              <a:t>یا مانند كسى است كه پاره‏اى از آتش درخت‏ «غضا»</a:t>
            </a:r>
          </a:p>
          <a:p>
            <a:pPr algn="ctr">
              <a:lnSpc>
                <a:spcPct val="170000"/>
              </a:lnSpc>
            </a:pPr>
            <a:r>
              <a:rPr lang="fa-IR" sz="2400" b="1">
                <a:solidFill>
                  <a:srgbClr val="C00000"/>
                </a:solidFill>
                <a:cs typeface="B Nazanin" pitchFamily="2" charset="-78"/>
              </a:rPr>
              <a:t> را با دست گرفته باشد.</a:t>
            </a:r>
          </a:p>
          <a:p>
            <a:pPr algn="l"/>
            <a:r>
              <a:rPr lang="fa-IR">
                <a:cs typeface="B Badr" panose="00000400000000000000" pitchFamily="2" charset="-78"/>
              </a:rPr>
              <a:t>بصائرالدرجات، ص 84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5772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42</a:t>
            </a:fld>
            <a:endParaRPr lang="fa-IR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7643192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پاک شدن سرمه از چشم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13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0883" y="1559988"/>
            <a:ext cx="7649509" cy="47525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99592" y="4005064"/>
            <a:ext cx="70567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0" algn="ctr">
              <a:buNone/>
            </a:pPr>
            <a:r>
              <a:rPr lang="fa-IR" sz="3600" b="1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و</a:t>
            </a:r>
            <a:r>
              <a:rPr lang="fa-IR" sz="3200" b="1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َ إِنَّ صَاحِبَ الْعَيْنِ يَدْرِي مَتَى يَقَعَ الْكُحْلُ فِي </a:t>
            </a:r>
            <a:r>
              <a:rPr lang="fa-IR" sz="3200" b="1" smtClean="0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عَيْنِهِ </a:t>
            </a:r>
          </a:p>
          <a:p>
            <a:pPr marL="177800" indent="0" algn="ctr">
              <a:buNone/>
            </a:pPr>
            <a:r>
              <a:rPr lang="fa-IR" sz="3200" b="1" smtClean="0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وَ </a:t>
            </a:r>
            <a:r>
              <a:rPr lang="fa-IR" sz="3200" b="1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لَا </a:t>
            </a:r>
            <a:r>
              <a:rPr lang="fa-IR" sz="3200" b="1" smtClean="0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يَعْلَمُ مَتَى يَخْرُجُ</a:t>
            </a:r>
            <a:r>
              <a:rPr lang="fa-IR" sz="3200" b="1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‏ مِنْهَا </a:t>
            </a:r>
            <a:endParaRPr lang="fa-IR" sz="3200" b="1" smtClean="0">
              <a:solidFill>
                <a:srgbClr val="002060"/>
              </a:solidFill>
              <a:latin typeface="Arabic Typesetting" panose="03020402040406030203" pitchFamily="66" charset="-78"/>
              <a:cs typeface="B Badr" panose="00000400000000000000" pitchFamily="2" charset="-78"/>
            </a:endParaRPr>
          </a:p>
          <a:p>
            <a:pPr marL="177800" indent="0" algn="ctr">
              <a:lnSpc>
                <a:spcPct val="150000"/>
              </a:lnSpc>
              <a:buNone/>
            </a:pPr>
            <a:r>
              <a:rPr lang="fa-IR" sz="2400" b="1" smtClean="0">
                <a:solidFill>
                  <a:srgbClr val="C00000"/>
                </a:solidFill>
                <a:cs typeface="B Nazanin" pitchFamily="2" charset="-78"/>
              </a:rPr>
              <a:t>(</a:t>
            </a:r>
            <a:r>
              <a:rPr lang="fa-IR" b="1">
                <a:solidFill>
                  <a:srgbClr val="C00000"/>
                </a:solidFill>
                <a:cs typeface="B Nazanin" pitchFamily="2" charset="-78"/>
              </a:rPr>
              <a:t>از این جهت که</a:t>
            </a:r>
            <a:r>
              <a:rPr lang="fa-IR" sz="2400" b="1">
                <a:solidFill>
                  <a:srgbClr val="C00000"/>
                </a:solidFill>
                <a:cs typeface="B Nazanin" pitchFamily="2" charset="-78"/>
              </a:rPr>
              <a:t>) انسان می‏فهمد چه موقع سرمه وارد چشمش </a:t>
            </a:r>
            <a:r>
              <a:rPr lang="fa-IR" sz="2400" b="1" smtClean="0">
                <a:solidFill>
                  <a:srgbClr val="C00000"/>
                </a:solidFill>
                <a:cs typeface="B Nazanin" pitchFamily="2" charset="-78"/>
              </a:rPr>
              <a:t>گردید، </a:t>
            </a:r>
            <a:r>
              <a:rPr lang="fa-IR" sz="2400" b="1">
                <a:solidFill>
                  <a:srgbClr val="C00000"/>
                </a:solidFill>
                <a:cs typeface="B Nazanin" pitchFamily="2" charset="-78"/>
              </a:rPr>
              <a:t>ولى خارج شدنش را </a:t>
            </a:r>
            <a:r>
              <a:rPr lang="fa-IR" sz="2400" b="1" smtClean="0">
                <a:solidFill>
                  <a:srgbClr val="C00000"/>
                </a:solidFill>
                <a:cs typeface="B Nazanin" pitchFamily="2" charset="-78"/>
              </a:rPr>
              <a:t>متوجه </a:t>
            </a:r>
            <a:r>
              <a:rPr lang="fa-IR" sz="2400" b="1">
                <a:solidFill>
                  <a:srgbClr val="C00000"/>
                </a:solidFill>
                <a:cs typeface="B Nazanin" pitchFamily="2" charset="-78"/>
              </a:rPr>
              <a:t>نمی‏شود</a:t>
            </a:r>
            <a:r>
              <a:rPr lang="en-US" sz="2400" b="1">
                <a:solidFill>
                  <a:srgbClr val="C00000"/>
                </a:solidFill>
                <a:cs typeface="B Nazanin" pitchFamily="2" charset="-78"/>
              </a:rPr>
              <a:t>.</a:t>
            </a:r>
            <a:r>
              <a:rPr lang="fa-IR" sz="2400" b="1">
                <a:solidFill>
                  <a:srgbClr val="C00000"/>
                </a:solidFill>
                <a:cs typeface="B Zar" panose="00000400000000000000" pitchFamily="2" charset="-78"/>
              </a:rPr>
              <a:t> </a:t>
            </a:r>
            <a:endParaRPr lang="fa-IR" sz="2800" b="1">
              <a:solidFill>
                <a:srgbClr val="C00000"/>
              </a:solidFill>
              <a:latin typeface="Arabic Typesetting" panose="03020402040406030203" pitchFamily="66" charset="-78"/>
              <a:cs typeface="B Badr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4247" y="1929489"/>
            <a:ext cx="7376145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0" algn="ctr">
              <a:lnSpc>
                <a:spcPct val="120000"/>
              </a:lnSpc>
              <a:buNone/>
            </a:pPr>
            <a:r>
              <a:rPr lang="fa-IR" sz="3600" b="1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لَتُمَحَّصُنَّ يَا شِيعَةَ آلِ مُحَمَّدٍ تَمْحِيصَ الْكُحْلِ‏ فِي‏ الْعَيْنِ‏ </a:t>
            </a:r>
          </a:p>
          <a:p>
            <a:pPr marL="177800" indent="0" algn="ctr">
              <a:lnSpc>
                <a:spcPct val="120000"/>
              </a:lnSpc>
              <a:buNone/>
            </a:pPr>
            <a:r>
              <a:rPr lang="fa-IR" sz="2400" b="1">
                <a:solidFill>
                  <a:srgbClr val="C00000"/>
                </a:solidFill>
                <a:latin typeface="Arabic Typesetting" panose="03020402040406030203" pitchFamily="66" charset="-78"/>
                <a:cs typeface="B Nazanin" pitchFamily="2" charset="-78"/>
              </a:rPr>
              <a:t>اى شيعیان آل محمّد، یقیناً برای پاک شدن</a:t>
            </a:r>
            <a:r>
              <a:rPr lang="fa-IR" sz="2400" b="1" smtClean="0">
                <a:solidFill>
                  <a:srgbClr val="C00000"/>
                </a:solidFill>
                <a:latin typeface="Arabic Typesetting" panose="03020402040406030203" pitchFamily="66" charset="-78"/>
                <a:cs typeface="B Nazanin" pitchFamily="2" charset="-78"/>
              </a:rPr>
              <a:t>، مورد </a:t>
            </a:r>
            <a:r>
              <a:rPr lang="fa-IR" sz="2400" b="1">
                <a:solidFill>
                  <a:srgbClr val="C00000"/>
                </a:solidFill>
                <a:latin typeface="Arabic Typesetting" panose="03020402040406030203" pitchFamily="66" charset="-78"/>
                <a:cs typeface="B Nazanin" pitchFamily="2" charset="-78"/>
              </a:rPr>
              <a:t>آزمایش سخت قرار می‏گیرید همچون پاک شدن سرمه‏ در چشم. </a:t>
            </a:r>
          </a:p>
        </p:txBody>
      </p:sp>
      <p:sp>
        <p:nvSpPr>
          <p:cNvPr id="2" name="Left Arrow 1"/>
          <p:cNvSpPr/>
          <p:nvPr/>
        </p:nvSpPr>
        <p:spPr>
          <a:xfrm>
            <a:off x="580231" y="5780525"/>
            <a:ext cx="591727" cy="384779"/>
          </a:xfrm>
          <a:prstGeom prst="lef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2" name="Picture 2" descr="F:\pic\نهاد\222\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07" y="3537919"/>
            <a:ext cx="627146" cy="17782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6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532440" y="5648325"/>
            <a:ext cx="549275" cy="396875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43</a:t>
            </a:fld>
            <a:endParaRPr lang="fa-IR" dirty="0"/>
          </a:p>
        </p:txBody>
      </p:sp>
      <p:sp>
        <p:nvSpPr>
          <p:cNvPr id="14" name="Rectangle 13"/>
          <p:cNvSpPr/>
          <p:nvPr/>
        </p:nvSpPr>
        <p:spPr>
          <a:xfrm>
            <a:off x="457200" y="5397023"/>
            <a:ext cx="592711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a-IR" sz="3600" b="1" dirty="0">
                <a:solidFill>
                  <a:srgbClr val="C00000"/>
                </a:solidFill>
                <a:cs typeface="B Homa" pitchFamily="2" charset="-78"/>
              </a:rPr>
              <a:t>نکند ایمان از قلب فرزندم بیرون رود</a:t>
            </a:r>
          </a:p>
          <a:p>
            <a:pPr algn="ctr"/>
            <a:r>
              <a:rPr lang="fa-IR" sz="3600" b="1" dirty="0">
                <a:solidFill>
                  <a:srgbClr val="C00000"/>
                </a:solidFill>
                <a:cs typeface="B Homa" pitchFamily="2" charset="-78"/>
              </a:rPr>
              <a:t>و من غافل باشم!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7643192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پاک شدن سرمه از چشم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13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5583" r="4022" b="6236"/>
          <a:stretch/>
        </p:blipFill>
        <p:spPr bwMode="auto">
          <a:xfrm rot="20408634">
            <a:off x="6255805" y="5185151"/>
            <a:ext cx="1785809" cy="1323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9660" y="1556792"/>
            <a:ext cx="7597966" cy="35989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9660" y="3740540"/>
            <a:ext cx="7597966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0" algn="ctr">
              <a:buNone/>
            </a:pPr>
            <a:r>
              <a:rPr lang="fa-IR" sz="28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و يُمْسِي عَلَى شَرِيعَةٍ </a:t>
            </a:r>
            <a:r>
              <a:rPr lang="fa-IR" sz="2800" b="1" smtClean="0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مِنْ أَمْرِنَا </a:t>
            </a:r>
            <a:r>
              <a:rPr lang="fa-IR" sz="28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وَ يُصْبِحُ وَ قَدْ خَرَجَ مِنْهَا.</a:t>
            </a:r>
            <a:endParaRPr lang="fa-IR" sz="2800" b="1" dirty="0" smtClean="0">
              <a:solidFill>
                <a:srgbClr val="CC0099"/>
              </a:solidFill>
              <a:cs typeface="B Nazanin" pitchFamily="2" charset="-78"/>
            </a:endParaRPr>
          </a:p>
          <a:p>
            <a:pPr marL="114300" lvl="0" indent="0" algn="ctr">
              <a:lnSpc>
                <a:spcPct val="120000"/>
              </a:lnSpc>
              <a:buClr>
                <a:srgbClr val="7A7A7A"/>
              </a:buClr>
              <a:buNone/>
            </a:pPr>
            <a:r>
              <a:rPr lang="fa-IR" sz="2200" b="1" dirty="0" smtClean="0">
                <a:solidFill>
                  <a:srgbClr val="CC0099"/>
                </a:solidFill>
                <a:cs typeface="B Nazanin" pitchFamily="2" charset="-78"/>
              </a:rPr>
              <a:t>و نیز شامگاه اعتقاد به </a:t>
            </a:r>
            <a:r>
              <a:rPr lang="fa-IR" sz="2200" b="1" smtClean="0">
                <a:solidFill>
                  <a:srgbClr val="CC0099"/>
                </a:solidFill>
                <a:cs typeface="B Nazanin" pitchFamily="2" charset="-78"/>
              </a:rPr>
              <a:t>امامت دارد </a:t>
            </a:r>
            <a:r>
              <a:rPr lang="fa-IR" sz="2200" b="1" dirty="0" smtClean="0">
                <a:solidFill>
                  <a:srgbClr val="CC0099"/>
                </a:solidFill>
                <a:cs typeface="B Nazanin" pitchFamily="2" charset="-78"/>
              </a:rPr>
              <a:t>ولی بامداد عقیده‏ی خود را از دست می‏</a:t>
            </a:r>
            <a:r>
              <a:rPr lang="fa-IR" sz="2200" b="1" smtClean="0">
                <a:solidFill>
                  <a:srgbClr val="CC0099"/>
                </a:solidFill>
                <a:cs typeface="B Nazanin" pitchFamily="2" charset="-78"/>
              </a:rPr>
              <a:t>دهد </a:t>
            </a:r>
          </a:p>
          <a:p>
            <a:pPr marL="114300" lvl="0" indent="0" algn="l">
              <a:lnSpc>
                <a:spcPct val="120000"/>
              </a:lnSpc>
              <a:buClr>
                <a:srgbClr val="7A7A7A"/>
              </a:buClr>
              <a:buNone/>
            </a:pPr>
            <a:endParaRPr lang="fa-IR" sz="1200" b="1" smtClean="0">
              <a:solidFill>
                <a:srgbClr val="6600CC"/>
              </a:solidFill>
              <a:cs typeface="B Nazanin" panose="00000400000000000000" pitchFamily="2" charset="-78"/>
            </a:endParaRPr>
          </a:p>
          <a:p>
            <a:pPr marL="114300" lvl="0" indent="0" algn="l">
              <a:lnSpc>
                <a:spcPct val="120000"/>
              </a:lnSpc>
              <a:buClr>
                <a:srgbClr val="7A7A7A"/>
              </a:buClr>
              <a:buNone/>
            </a:pPr>
            <a:r>
              <a:rPr lang="fa-IR" sz="1200" b="1" smtClean="0">
                <a:solidFill>
                  <a:srgbClr val="6600CC"/>
                </a:solidFill>
                <a:cs typeface="B Nazanin" panose="00000400000000000000" pitchFamily="2" charset="-78"/>
              </a:rPr>
              <a:t>غیبت </a:t>
            </a:r>
            <a:r>
              <a:rPr lang="fa-IR" sz="1200" b="1" dirty="0" smtClean="0">
                <a:solidFill>
                  <a:srgbClr val="6600CC"/>
                </a:solidFill>
                <a:cs typeface="B Nazanin" panose="00000400000000000000" pitchFamily="2" charset="-78"/>
              </a:rPr>
              <a:t>نعمانی، باب 12، ح 12</a:t>
            </a:r>
            <a:endParaRPr lang="fa-IR" sz="800" b="1" dirty="0">
              <a:solidFill>
                <a:srgbClr val="6600CC"/>
              </a:solidFill>
              <a:cs typeface="B Nazanin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9660" y="1635882"/>
            <a:ext cx="7597966" cy="184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0" algn="ctr">
              <a:buNone/>
            </a:pPr>
            <a:r>
              <a:rPr lang="fa-IR" sz="2800" b="1" dirty="0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وَ كَذَلِكَ يُصْبِحُ الرَّجُلُ عَلَى شَرِيعَةٍ </a:t>
            </a:r>
            <a:r>
              <a:rPr lang="fa-IR" sz="2800" b="1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مِنْ </a:t>
            </a:r>
            <a:r>
              <a:rPr lang="fa-IR" sz="2800" b="1" smtClean="0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أَمْرِنَا</a:t>
            </a:r>
          </a:p>
          <a:p>
            <a:pPr marL="177800" indent="0" algn="ctr">
              <a:buNone/>
            </a:pPr>
            <a:r>
              <a:rPr lang="fa-IR" sz="2800" b="1" smtClean="0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 </a:t>
            </a:r>
            <a:r>
              <a:rPr lang="fa-IR" sz="2800" b="1" dirty="0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وَ يُمْسِي وَ قَدْ </a:t>
            </a:r>
            <a:r>
              <a:rPr lang="fa-IR" sz="2800" b="1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خَرَجَ </a:t>
            </a:r>
            <a:r>
              <a:rPr lang="fa-IR" sz="2800" b="1" smtClean="0">
                <a:solidFill>
                  <a:srgbClr val="00206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مِنْهَا</a:t>
            </a:r>
            <a:endParaRPr lang="fa-IR" sz="2800" b="1" dirty="0">
              <a:solidFill>
                <a:srgbClr val="002060"/>
              </a:solidFill>
              <a:latin typeface="Arabic Typesetting" panose="03020402040406030203" pitchFamily="66" charset="-78"/>
              <a:cs typeface="B Badr" panose="00000400000000000000" pitchFamily="2" charset="-78"/>
            </a:endParaRPr>
          </a:p>
          <a:p>
            <a:pPr marL="177800" indent="0" algn="ctr">
              <a:lnSpc>
                <a:spcPct val="120000"/>
              </a:lnSpc>
              <a:buNone/>
            </a:pPr>
            <a:r>
              <a:rPr lang="fa-IR" sz="2400" b="1" dirty="0">
                <a:solidFill>
                  <a:srgbClr val="CC0099"/>
                </a:solidFill>
                <a:latin typeface="Arabic Typesetting" panose="03020402040406030203" pitchFamily="66" charset="-78"/>
                <a:cs typeface="B Nazanin" pitchFamily="2" charset="-78"/>
              </a:rPr>
              <a:t>و به همین شکل انسان بامداد اعتقاد به امامت ما (اهل بیت</a:t>
            </a:r>
            <a:r>
              <a:rPr lang="fa-IR" sz="2400" b="1">
                <a:solidFill>
                  <a:srgbClr val="CC0099"/>
                </a:solidFill>
                <a:latin typeface="Arabic Typesetting" panose="03020402040406030203" pitchFamily="66" charset="-78"/>
                <a:cs typeface="B Nazanin" pitchFamily="2" charset="-78"/>
              </a:rPr>
              <a:t>) </a:t>
            </a:r>
            <a:r>
              <a:rPr lang="fa-IR" sz="2400" b="1" smtClean="0">
                <a:solidFill>
                  <a:srgbClr val="CC0099"/>
                </a:solidFill>
                <a:latin typeface="Arabic Typesetting" panose="03020402040406030203" pitchFamily="66" charset="-78"/>
                <a:cs typeface="B Nazanin" pitchFamily="2" charset="-78"/>
              </a:rPr>
              <a:t>دارد</a:t>
            </a:r>
          </a:p>
          <a:p>
            <a:pPr marL="177800" indent="0" algn="ctr">
              <a:lnSpc>
                <a:spcPct val="120000"/>
              </a:lnSpc>
              <a:buNone/>
            </a:pPr>
            <a:r>
              <a:rPr lang="fa-IR" sz="2400" b="1" smtClean="0">
                <a:solidFill>
                  <a:srgbClr val="CC0099"/>
                </a:solidFill>
                <a:latin typeface="Arabic Typesetting" panose="03020402040406030203" pitchFamily="66" charset="-78"/>
                <a:cs typeface="B Nazanin" pitchFamily="2" charset="-78"/>
              </a:rPr>
              <a:t> </a:t>
            </a:r>
            <a:r>
              <a:rPr lang="fa-IR" sz="2400" b="1" dirty="0">
                <a:solidFill>
                  <a:srgbClr val="CC0099"/>
                </a:solidFill>
                <a:latin typeface="Arabic Typesetting" panose="03020402040406030203" pitchFamily="66" charset="-78"/>
                <a:cs typeface="B Nazanin" pitchFamily="2" charset="-78"/>
              </a:rPr>
              <a:t>ولی شامگاه بی‏اعتقاد می‏شود؛ </a:t>
            </a:r>
          </a:p>
        </p:txBody>
      </p:sp>
    </p:spTree>
    <p:extLst>
      <p:ext uri="{BB962C8B-B14F-4D97-AF65-F5344CB8AC3E}">
        <p14:creationId xmlns:p14="http://schemas.microsoft.com/office/powerpoint/2010/main" val="35480159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t="-1000" r="-30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5121275"/>
          </a:xfrm>
        </p:spPr>
        <p:txBody>
          <a:bodyPr>
            <a:normAutofit fontScale="92500" lnSpcReduction="20000"/>
          </a:bodyPr>
          <a:lstStyle/>
          <a:p>
            <a:pPr marL="226695" indent="0" algn="just">
              <a:buNone/>
            </a:pPr>
            <a:r>
              <a:rPr lang="ar-SA" b="1" dirty="0">
                <a:cs typeface="B Zar" panose="00000400000000000000" pitchFamily="2" charset="-78"/>
              </a:rPr>
              <a:t>پیامبر </a:t>
            </a:r>
            <a:r>
              <a:rPr lang="ar-SA" b="1" dirty="0" smtClean="0">
                <a:cs typeface="B Zar" panose="00000400000000000000" pitchFamily="2" charset="-78"/>
              </a:rPr>
              <a:t>گرامی</a:t>
            </a:r>
            <a:r>
              <a:rPr lang="fa-IR" b="1" dirty="0" smtClean="0">
                <a:cs typeface="B Zar" panose="00000400000000000000" pitchFamily="2" charset="-78"/>
              </a:rPr>
              <a:t>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Zar" panose="00000400000000000000" pitchFamily="2" charset="-78"/>
              </a:rPr>
              <a:t>صلی الله علیه و آله</a:t>
            </a:r>
            <a:r>
              <a:rPr lang="ar-SA" smtClean="0">
                <a:cs typeface="B Zar" panose="00000400000000000000" pitchFamily="2" charset="-78"/>
              </a:rPr>
              <a:t> </a:t>
            </a:r>
            <a:r>
              <a:rPr lang="ar-SA" b="1" smtClean="0">
                <a:cs typeface="B Zar" panose="00000400000000000000" pitchFamily="2" charset="-78"/>
              </a:rPr>
              <a:t>درباره </a:t>
            </a:r>
            <a:r>
              <a:rPr lang="ar-SA" b="1" dirty="0">
                <a:cs typeface="B Zar" panose="00000400000000000000" pitchFamily="2" charset="-78"/>
              </a:rPr>
              <a:t>آخرالزمان </a:t>
            </a:r>
            <a:r>
              <a:rPr lang="ar-SA" b="1" dirty="0" smtClean="0">
                <a:cs typeface="B Zar" panose="00000400000000000000" pitchFamily="2" charset="-78"/>
              </a:rPr>
              <a:t>فرمودند</a:t>
            </a:r>
            <a:r>
              <a:rPr lang="fa-IR" b="1" smtClean="0">
                <a:cs typeface="B Zar" panose="00000400000000000000" pitchFamily="2" charset="-78"/>
              </a:rPr>
              <a:t>:</a:t>
            </a:r>
            <a:r>
              <a:rPr lang="ar-SA" b="1" smtClean="0">
                <a:cs typeface="B Zar" panose="00000400000000000000" pitchFamily="2" charset="-78"/>
              </a:rPr>
              <a:t> </a:t>
            </a:r>
            <a:endParaRPr lang="fa-IR" b="1" smtClean="0">
              <a:cs typeface="B Zar" panose="00000400000000000000" pitchFamily="2" charset="-78"/>
            </a:endParaRPr>
          </a:p>
          <a:p>
            <a:pPr marL="226695" indent="0" algn="just">
              <a:buNone/>
            </a:pPr>
            <a:endParaRPr lang="fa-IR" b="1" dirty="0" smtClean="0">
              <a:cs typeface="B Zar" panose="00000400000000000000" pitchFamily="2" charset="-78"/>
            </a:endParaRPr>
          </a:p>
          <a:p>
            <a:pPr marL="2682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a-IR" sz="3900" b="1"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لَيَأْتِيَنَّ </a:t>
            </a:r>
            <a:r>
              <a:rPr lang="fa-IR" sz="3900" b="1" dirty="0"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عَلَى النَّاسِ زَمَانٌ لَا يَسْلَمُ لِذِي </a:t>
            </a:r>
            <a:r>
              <a:rPr lang="fa-IR" sz="3900" b="1"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دِينٍ دِينُهُ</a:t>
            </a:r>
          </a:p>
          <a:p>
            <a:pPr marL="226695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fa-IR" sz="4300" b="1" smtClean="0"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إ</a:t>
            </a:r>
            <a:r>
              <a:rPr lang="fa-IR" sz="3900" b="1" smtClean="0"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ِلَّا </a:t>
            </a:r>
            <a:r>
              <a:rPr lang="fa-IR" sz="3900" b="1" dirty="0">
                <a:latin typeface="Traditional Arabic" panose="02020603050405020304" pitchFamily="18" charset="-78"/>
                <a:ea typeface="Times New Roman" panose="02020603050405020304" pitchFamily="18" charset="0"/>
                <a:cs typeface="B Badr" panose="00000400000000000000" pitchFamily="2" charset="-78"/>
              </a:rPr>
              <a:t>مَنْ يَفِرُّ مِنْ شَاهِقٍ إِلَى شَاهِقٍ وَ مِنْ جُحْرٍ إِلَى جُحْرٍ كَالثَّعْلَبِ‏ بِأَشْبَالِهِ </a:t>
            </a:r>
            <a:endParaRPr lang="fa-IR" sz="3900" b="1" dirty="0" smtClean="0">
              <a:latin typeface="Traditional Arabic" panose="02020603050405020304" pitchFamily="18" charset="-78"/>
              <a:ea typeface="Times New Roman" panose="02020603050405020304" pitchFamily="18" charset="0"/>
              <a:cs typeface="B Badr" panose="00000400000000000000" pitchFamily="2" charset="-78"/>
            </a:endParaRPr>
          </a:p>
          <a:p>
            <a:pPr marL="226695" indent="0" algn="just">
              <a:lnSpc>
                <a:spcPct val="160000"/>
              </a:lnSpc>
              <a:buNone/>
            </a:pPr>
            <a:r>
              <a:rPr lang="ar-SA" sz="2600" b="1" dirty="0">
                <a:cs typeface="B Zar" panose="00000400000000000000" pitchFamily="2" charset="-78"/>
              </a:rPr>
              <a:t>زمانی بر مردم فرا می رسد که </a:t>
            </a:r>
            <a:r>
              <a:rPr lang="fa-IR" sz="2600" b="1" dirty="0">
                <a:cs typeface="B Zar" panose="00000400000000000000" pitchFamily="2" charset="-78"/>
              </a:rPr>
              <a:t>دین </a:t>
            </a:r>
            <a:r>
              <a:rPr lang="ar-SA" sz="2600" b="1" dirty="0">
                <a:cs typeface="B Zar" panose="00000400000000000000" pitchFamily="2" charset="-78"/>
              </a:rPr>
              <a:t>یک </a:t>
            </a:r>
            <a:r>
              <a:rPr lang="ar-SA" sz="2600" b="1">
                <a:cs typeface="B Zar" panose="00000400000000000000" pitchFamily="2" charset="-78"/>
              </a:rPr>
              <a:t>فرد </a:t>
            </a:r>
            <a:r>
              <a:rPr lang="fa-IR" sz="2600" b="1" smtClean="0">
                <a:cs typeface="B Zar" panose="00000400000000000000" pitchFamily="2" charset="-78"/>
              </a:rPr>
              <a:t>متدین، </a:t>
            </a:r>
            <a:r>
              <a:rPr lang="fa-IR" sz="2600" b="1">
                <a:cs typeface="B Zar" panose="00000400000000000000" pitchFamily="2" charset="-78"/>
              </a:rPr>
              <a:t>سالم </a:t>
            </a:r>
            <a:r>
              <a:rPr lang="fa-IR" sz="2600" b="1" smtClean="0">
                <a:cs typeface="B Zar" panose="00000400000000000000" pitchFamily="2" charset="-78"/>
              </a:rPr>
              <a:t>نمی‏ماند</a:t>
            </a:r>
          </a:p>
          <a:p>
            <a:pPr marL="226695" indent="0" algn="just">
              <a:lnSpc>
                <a:spcPct val="160000"/>
              </a:lnSpc>
              <a:buNone/>
            </a:pPr>
            <a:r>
              <a:rPr lang="fa-IR" sz="2600" b="1" smtClean="0">
                <a:cs typeface="B Zar" panose="00000400000000000000" pitchFamily="2" charset="-78"/>
              </a:rPr>
              <a:t> </a:t>
            </a:r>
            <a:r>
              <a:rPr lang="fa-IR" sz="2600" b="1" dirty="0">
                <a:cs typeface="B Zar" panose="00000400000000000000" pitchFamily="2" charset="-78"/>
              </a:rPr>
              <a:t>مگر اینکه از کوهی به کوهی و از سوراخی به سوراخی فرار </a:t>
            </a:r>
            <a:r>
              <a:rPr lang="fa-IR" sz="2600" b="1">
                <a:cs typeface="B Zar" panose="00000400000000000000" pitchFamily="2" charset="-78"/>
              </a:rPr>
              <a:t>کند </a:t>
            </a:r>
            <a:endParaRPr lang="fa-IR" sz="2600" b="1" smtClean="0">
              <a:cs typeface="B Zar" panose="00000400000000000000" pitchFamily="2" charset="-78"/>
            </a:endParaRPr>
          </a:p>
          <a:p>
            <a:pPr marL="226695" indent="0" algn="just">
              <a:lnSpc>
                <a:spcPct val="160000"/>
              </a:lnSpc>
              <a:buNone/>
            </a:pPr>
            <a:r>
              <a:rPr lang="ar-SA" sz="2600" b="1" smtClean="0">
                <a:cs typeface="B Zar" panose="00000400000000000000" pitchFamily="2" charset="-78"/>
              </a:rPr>
              <a:t>مانند </a:t>
            </a:r>
            <a:r>
              <a:rPr lang="ar-SA" sz="2600" b="1" dirty="0">
                <a:cs typeface="B Zar" panose="00000400000000000000" pitchFamily="2" charset="-78"/>
              </a:rPr>
              <a:t>روباه به همراه بچه هایش</a:t>
            </a:r>
            <a:r>
              <a:rPr lang="fa-IR" sz="2600" b="1" dirty="0">
                <a:cs typeface="B Zar" panose="00000400000000000000" pitchFamily="2" charset="-78"/>
              </a:rPr>
              <a:t>.</a:t>
            </a:r>
          </a:p>
          <a:p>
            <a:pPr marL="226695" indent="0" algn="just">
              <a:buNone/>
            </a:pPr>
            <a:endParaRPr lang="fa-IR" b="1" dirty="0" smtClean="0"/>
          </a:p>
          <a:p>
            <a:pPr marL="226695" indent="0" algn="l">
              <a:buNone/>
            </a:pPr>
            <a:r>
              <a:rPr lang="fa-IR" dirty="0">
                <a:cs typeface="B Badr" panose="00000400000000000000" pitchFamily="2" charset="-78"/>
              </a:rPr>
              <a:t>مستدرك الوسائل و مستنبط المسائل، ج‏11، ص 388</a:t>
            </a:r>
            <a:endParaRPr lang="en-US" dirty="0">
              <a:cs typeface="B Badr" panose="00000400000000000000" pitchFamily="2" charset="-78"/>
            </a:endParaRPr>
          </a:p>
          <a:p>
            <a:pPr marL="226695" indent="0" algn="just">
              <a:buNone/>
            </a:pPr>
            <a:endParaRPr lang="fa-IR" b="1" dirty="0" smtClean="0"/>
          </a:p>
          <a:p>
            <a:pPr marL="226695" indent="0" algn="just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5604" y="295574"/>
            <a:ext cx="7643192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>
                <a:solidFill>
                  <a:srgbClr val="92D050"/>
                </a:solidFill>
              </a:rPr>
              <a:t>مثل </a:t>
            </a:r>
            <a:r>
              <a:rPr lang="fa-IR" dirty="0" smtClean="0">
                <a:solidFill>
                  <a:srgbClr val="92D050"/>
                </a:solidFill>
              </a:rPr>
              <a:t>روباه!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6" name="Picture 2" descr="C:\Users\Alireza\Desktop\ش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14" y="409135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44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43122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pic\نهاد\قبلقبل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0258"/>
            <a:ext cx="3245812" cy="1588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45</a:t>
            </a:fld>
            <a:endParaRPr lang="fa-IR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7643192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گوهر کمیاب</a:t>
            </a:r>
            <a:endParaRPr lang="fa-IR" dirty="0">
              <a:solidFill>
                <a:srgbClr val="92D05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91880" y="1725978"/>
            <a:ext cx="4608512" cy="1728192"/>
          </a:xfrm>
          <a:prstGeom prst="round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fa-IR" sz="100" kern="0">
              <a:solidFill>
                <a:sysClr val="windowText" lastClr="000000"/>
              </a:solidFill>
              <a:effectLst>
                <a:glow rad="63500">
                  <a:srgbClr val="FFFF00">
                    <a:alpha val="40000"/>
                  </a:srgb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lvl="0">
              <a:lnSpc>
                <a:spcPct val="120000"/>
              </a:lnSpc>
              <a:defRPr/>
            </a:pPr>
            <a:r>
              <a:rPr lang="ar-SA" sz="3600" b="1" kern="0">
                <a:solidFill>
                  <a:srgbClr val="7030A0"/>
                </a:solidFill>
                <a:latin typeface="Arabic Typesetting" pitchFamily="66" charset="-78"/>
                <a:cs typeface="B Badr" pitchFamily="2" charset="-78"/>
              </a:rPr>
              <a:t>الْمُؤْمِنُ </a:t>
            </a:r>
            <a:r>
              <a:rPr lang="ar-SA" sz="3600" b="1" kern="0">
                <a:solidFill>
                  <a:srgbClr val="FF0000"/>
                </a:solidFill>
                <a:latin typeface="Arabic Typesetting" pitchFamily="66" charset="-78"/>
                <a:cs typeface="B Badr" pitchFamily="2" charset="-78"/>
              </a:rPr>
              <a:t>أَعَزُّ</a:t>
            </a:r>
            <a:r>
              <a:rPr lang="ar-SA" sz="3600" b="1" kern="0">
                <a:solidFill>
                  <a:srgbClr val="7030A0"/>
                </a:solidFill>
                <a:latin typeface="Arabic Typesetting" pitchFamily="66" charset="-78"/>
                <a:cs typeface="B Badr" pitchFamily="2" charset="-78"/>
              </a:rPr>
              <a:t> مِنَ الْكِبْرِيتِ </a:t>
            </a:r>
            <a:r>
              <a:rPr lang="ar-SA" sz="3600" b="1" kern="0" smtClean="0">
                <a:solidFill>
                  <a:srgbClr val="7030A0"/>
                </a:solidFill>
                <a:latin typeface="Arabic Typesetting" pitchFamily="66" charset="-78"/>
                <a:cs typeface="B Badr" pitchFamily="2" charset="-78"/>
              </a:rPr>
              <a:t>الْأَحْمَرِ</a:t>
            </a:r>
            <a:endParaRPr lang="fa-IR" sz="3600" b="1" kern="0" smtClean="0">
              <a:solidFill>
                <a:srgbClr val="7030A0"/>
              </a:solidFill>
              <a:latin typeface="Arabic Typesetting" pitchFamily="66" charset="-78"/>
              <a:cs typeface="B Badr" pitchFamily="2" charset="-78"/>
            </a:endParaRPr>
          </a:p>
          <a:p>
            <a:pPr lvl="0">
              <a:lnSpc>
                <a:spcPct val="120000"/>
              </a:lnSpc>
              <a:defRPr/>
            </a:pPr>
            <a:r>
              <a:rPr lang="fa-IR" sz="2000" b="1" kern="0" smtClean="0">
                <a:solidFill>
                  <a:srgbClr val="008000"/>
                </a:solidFill>
                <a:ea typeface="Calibri"/>
                <a:cs typeface="B Nazanin" pitchFamily="2" charset="-78"/>
              </a:rPr>
              <a:t>مؤمن </a:t>
            </a:r>
            <a:r>
              <a:rPr lang="fa-IR" sz="2000" b="1" kern="0">
                <a:solidFill>
                  <a:srgbClr val="008000"/>
                </a:solidFill>
                <a:ea typeface="Calibri"/>
                <a:cs typeface="B Nazanin" pitchFamily="2" charset="-78"/>
              </a:rPr>
              <a:t>از گوگرد سرخ (اکسیر) کمیاب تر است.</a:t>
            </a:r>
            <a:r>
              <a:rPr lang="fa-IR" sz="1400" b="1" kern="0">
                <a:solidFill>
                  <a:srgbClr val="008000"/>
                </a:solidFill>
                <a:ea typeface="Calibri"/>
                <a:cs typeface="B Zar" panose="00000400000000000000" pitchFamily="2" charset="-78"/>
              </a:rPr>
              <a:t>	</a:t>
            </a:r>
            <a:endParaRPr lang="fa-IR" sz="1400" b="1" kern="0" dirty="0">
              <a:solidFill>
                <a:srgbClr val="008000"/>
              </a:solidFill>
              <a:ea typeface="Calibri"/>
              <a:cs typeface="B Zar" panose="00000400000000000000" pitchFamily="2" charset="-78"/>
            </a:endParaRPr>
          </a:p>
        </p:txBody>
      </p:sp>
      <p:pic>
        <p:nvPicPr>
          <p:cNvPr id="11" name="Picture 2" descr="C:\Users\Alireza\Desktop\ش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1520" y="3721963"/>
            <a:ext cx="6984776" cy="2945495"/>
          </a:xfrm>
          <a:prstGeom prst="round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a-IR" sz="3200" b="1" dirty="0">
                <a:solidFill>
                  <a:srgbClr val="7030A0"/>
                </a:solidFill>
                <a:cs typeface="B Badr" pitchFamily="2" charset="-78"/>
              </a:rPr>
              <a:t>و الَّذِي بَعَثَنِي بِالْحَقِّ بَشِيراً وَ نَذِيراً إِنَّ الثَّابِتِينَ عَلَى الْقَوْلِ بِهِ فِي زَمَانِ غَيْبَتِهِ </a:t>
            </a:r>
            <a:r>
              <a:rPr lang="fa-IR" sz="3200" b="1" dirty="0">
                <a:solidFill>
                  <a:srgbClr val="FF0000"/>
                </a:solidFill>
                <a:cs typeface="B Badr" pitchFamily="2" charset="-78"/>
              </a:rPr>
              <a:t>لَأَعَزُّ</a:t>
            </a:r>
            <a:r>
              <a:rPr lang="fa-IR" sz="3200" b="1" dirty="0">
                <a:solidFill>
                  <a:srgbClr val="7030A0"/>
                </a:solidFill>
                <a:cs typeface="B Badr" pitchFamily="2" charset="-78"/>
              </a:rPr>
              <a:t> مِنَ </a:t>
            </a:r>
            <a:r>
              <a:rPr lang="fa-IR" sz="3200" b="1">
                <a:solidFill>
                  <a:srgbClr val="7030A0"/>
                </a:solidFill>
                <a:cs typeface="B Badr" pitchFamily="2" charset="-78"/>
              </a:rPr>
              <a:t>الْكِبْرِيتِ </a:t>
            </a:r>
            <a:r>
              <a:rPr lang="fa-IR" sz="3200" b="1" smtClean="0">
                <a:solidFill>
                  <a:srgbClr val="7030A0"/>
                </a:solidFill>
                <a:cs typeface="B Badr" pitchFamily="2" charset="-78"/>
              </a:rPr>
              <a:t>الْأَحْمر</a:t>
            </a:r>
          </a:p>
          <a:p>
            <a:pPr algn="just"/>
            <a:endParaRPr lang="fa-IR" sz="1400" b="1" dirty="0">
              <a:solidFill>
                <a:srgbClr val="7030A0"/>
              </a:solidFill>
              <a:cs typeface="B Badr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2000" b="1" dirty="0">
                <a:solidFill>
                  <a:srgbClr val="007635"/>
                </a:solidFill>
                <a:cs typeface="B Nazanin" pitchFamily="2" charset="-78"/>
              </a:rPr>
              <a:t>قسم به آنکه مرا به حق بشارت‏دهنده قرار داد، آنها که در زمان غیبت او بر اعتقاد به او ثابت قدم می‏مانند، از گوگرد سرخ (اکسیر) کمیاب تر هستند.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0232" y="6330806"/>
            <a:ext cx="187220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>
                <a:cs typeface="B Badr" pitchFamily="2" charset="-78"/>
              </a:rPr>
              <a:t> كمال‏الدين، ج 1، ص  287</a:t>
            </a:r>
          </a:p>
        </p:txBody>
      </p:sp>
      <p:sp>
        <p:nvSpPr>
          <p:cNvPr id="6" name="Rectangle 5"/>
          <p:cNvSpPr/>
          <p:nvPr/>
        </p:nvSpPr>
        <p:spPr>
          <a:xfrm>
            <a:off x="3278223" y="3121804"/>
            <a:ext cx="1725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1400" kern="0">
                <a:solidFill>
                  <a:sysClr val="windowText" lastClr="000000"/>
                </a:solidFill>
                <a:cs typeface="B Badr" panose="00000400000000000000" pitchFamily="2" charset="-78"/>
              </a:rPr>
              <a:t>الكافي، ج 2، ص 242</a:t>
            </a:r>
            <a:r>
              <a:rPr lang="fa-IR" sz="1400" kern="0">
                <a:solidFill>
                  <a:sysClr val="windowText" lastClr="000000"/>
                </a:solidFill>
              </a:rPr>
              <a:t> </a:t>
            </a:r>
            <a:r>
              <a:rPr lang="fa-IR" sz="1400" b="1" kern="0">
                <a:solidFill>
                  <a:srgbClr val="008000"/>
                </a:solidFill>
                <a:ea typeface="Calibri"/>
                <a:cs typeface="B Zar" panose="00000400000000000000" pitchFamily="2" charset="-78"/>
              </a:rPr>
              <a:t>	</a:t>
            </a:r>
            <a:endParaRPr lang="en-US" sz="1400"/>
          </a:p>
        </p:txBody>
      </p:sp>
      <p:sp>
        <p:nvSpPr>
          <p:cNvPr id="2" name="Rectangle 1"/>
          <p:cNvSpPr/>
          <p:nvPr/>
        </p:nvSpPr>
        <p:spPr>
          <a:xfrm>
            <a:off x="5148064" y="1340768"/>
            <a:ext cx="29738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fa-IR" sz="2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امام </a:t>
            </a:r>
            <a:r>
              <a:rPr lang="fa-IR" sz="2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صادق علیه السلام </a:t>
            </a:r>
            <a:r>
              <a:rPr lang="fa-IR" sz="2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فرمودند:</a:t>
            </a:r>
            <a:endParaRPr lang="en-US" sz="2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571" y="3323975"/>
            <a:ext cx="3403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رسول </a:t>
            </a:r>
            <a:r>
              <a:rPr lang="fa-IR" sz="2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خدا </a:t>
            </a:r>
            <a:r>
              <a:rPr lang="fa-IR" sz="1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صلی الله علیه و آله </a:t>
            </a:r>
            <a:r>
              <a:rPr lang="fa-IR" sz="2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­فرمودند</a:t>
            </a:r>
            <a:r>
              <a:rPr lang="fa-IR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710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57200" y="274638"/>
            <a:ext cx="7643192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برادران پیامبر </a:t>
            </a:r>
            <a:r>
              <a:rPr lang="fa-IR" sz="2000" dirty="0" smtClean="0">
                <a:solidFill>
                  <a:srgbClr val="92D050"/>
                </a:solidFill>
              </a:rPr>
              <a:t>صلّی الله علیه و آله</a:t>
            </a:r>
            <a:endParaRPr lang="fa-IR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7643191" cy="427707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28600" indent="39688" algn="ctr">
              <a:buNone/>
            </a:pPr>
            <a:endParaRPr lang="fa-IR" sz="1050" dirty="0" smtClean="0"/>
          </a:p>
          <a:p>
            <a:pPr marL="228600" indent="39688" algn="ctr">
              <a:buNone/>
            </a:pPr>
            <a:r>
              <a:rPr lang="ar-SA" sz="3600" b="1" dirty="0" smtClean="0">
                <a:solidFill>
                  <a:srgbClr val="006600"/>
                </a:solidFill>
                <a:cs typeface="B Badr" pitchFamily="2" charset="-78"/>
              </a:rPr>
              <a:t> </a:t>
            </a:r>
            <a:r>
              <a:rPr lang="ar-SA" sz="2800" b="1" dirty="0">
                <a:solidFill>
                  <a:srgbClr val="7030A0"/>
                </a:solidFill>
                <a:latin typeface="Arabic Typesetting" panose="03020402040406030203" pitchFamily="66" charset="-78"/>
                <a:cs typeface="B Badr" pitchFamily="2" charset="-78"/>
              </a:rPr>
              <a:t>قَالَ رَسُولُ اللَّهِ </a:t>
            </a:r>
            <a:r>
              <a:rPr lang="ar-SA" sz="1800" b="1" dirty="0">
                <a:solidFill>
                  <a:srgbClr val="7030A0"/>
                </a:solidFill>
                <a:latin typeface="Arabic Typesetting" panose="03020402040406030203" pitchFamily="66" charset="-78"/>
                <a:cs typeface="B Badr" pitchFamily="2" charset="-78"/>
              </a:rPr>
              <a:t>ص</a:t>
            </a:r>
            <a:r>
              <a:rPr lang="fa-IR" sz="1800" b="1" dirty="0" smtClean="0">
                <a:solidFill>
                  <a:srgbClr val="7030A0"/>
                </a:solidFill>
                <a:latin typeface="Arabic Typesetting" panose="03020402040406030203" pitchFamily="66" charset="-78"/>
                <a:cs typeface="B Badr" pitchFamily="2" charset="-78"/>
              </a:rPr>
              <a:t>لی‏الله‏علیه‏و‏آله</a:t>
            </a:r>
            <a:r>
              <a:rPr lang="ar-SA" sz="1800" b="1" dirty="0" smtClean="0">
                <a:solidFill>
                  <a:srgbClr val="7030A0"/>
                </a:solidFill>
                <a:latin typeface="Arabic Typesetting" panose="03020402040406030203" pitchFamily="66" charset="-78"/>
                <a:cs typeface="B Badr" pitchFamily="2" charset="-78"/>
              </a:rPr>
              <a:t> </a:t>
            </a:r>
            <a:r>
              <a:rPr lang="ar-SA" sz="2800" b="1" dirty="0">
                <a:solidFill>
                  <a:srgbClr val="7030A0"/>
                </a:solidFill>
                <a:latin typeface="Arabic Typesetting" panose="03020402040406030203" pitchFamily="66" charset="-78"/>
                <a:cs typeface="B Badr" pitchFamily="2" charset="-78"/>
              </a:rPr>
              <a:t>ذَاتَ يَوْمٍ وَ عِنْدَهُ جَمَاعَةٌ مِنْ </a:t>
            </a:r>
            <a:r>
              <a:rPr lang="ar-SA" sz="2800" b="1">
                <a:solidFill>
                  <a:srgbClr val="7030A0"/>
                </a:solidFill>
                <a:latin typeface="Arabic Typesetting" panose="03020402040406030203" pitchFamily="66" charset="-78"/>
                <a:cs typeface="B Badr" pitchFamily="2" charset="-78"/>
              </a:rPr>
              <a:t>أَصْحَابِهِ</a:t>
            </a:r>
            <a:r>
              <a:rPr lang="fa-IR" sz="2800" b="1" smtClean="0">
                <a:solidFill>
                  <a:srgbClr val="7030A0"/>
                </a:solidFill>
                <a:latin typeface="Arabic Typesetting" panose="03020402040406030203" pitchFamily="66" charset="-78"/>
                <a:cs typeface="B Badr" pitchFamily="2" charset="-78"/>
              </a:rPr>
              <a:t>:</a:t>
            </a:r>
            <a:r>
              <a:rPr lang="ar-SA" sz="2800" b="1" smtClean="0">
                <a:solidFill>
                  <a:srgbClr val="7030A0"/>
                </a:solidFill>
                <a:latin typeface="Arabic Typesetting" panose="03020402040406030203" pitchFamily="66" charset="-78"/>
                <a:cs typeface="B Badr" pitchFamily="2" charset="-78"/>
              </a:rPr>
              <a:t> </a:t>
            </a:r>
            <a:r>
              <a:rPr lang="ar-SA" sz="3600" b="1" dirty="0">
                <a:solidFill>
                  <a:srgbClr val="7030A0"/>
                </a:solidFill>
                <a:latin typeface="Arabic Typesetting" panose="03020402040406030203" pitchFamily="66" charset="-78"/>
                <a:cs typeface="B Badr" pitchFamily="2" charset="-78"/>
              </a:rPr>
              <a:t>اللَّهُمَّ لَقِّنِي إِخْوَانِي </a:t>
            </a:r>
            <a:r>
              <a:rPr lang="fa-IR" sz="3600" b="1" dirty="0">
                <a:solidFill>
                  <a:srgbClr val="7030A0"/>
                </a:solidFill>
                <a:latin typeface="Arabic Typesetting" panose="03020402040406030203" pitchFamily="66" charset="-78"/>
                <a:cs typeface="B Badr" pitchFamily="2" charset="-78"/>
              </a:rPr>
              <a:t>(</a:t>
            </a:r>
            <a:r>
              <a:rPr lang="ar-SA" sz="3600" b="1" dirty="0">
                <a:solidFill>
                  <a:srgbClr val="7030A0"/>
                </a:solidFill>
                <a:latin typeface="Arabic Typesetting" panose="03020402040406030203" pitchFamily="66" charset="-78"/>
                <a:cs typeface="B Badr" pitchFamily="2" charset="-78"/>
              </a:rPr>
              <a:t>مَرَّتَيْنِ</a:t>
            </a:r>
            <a:r>
              <a:rPr lang="fa-IR" sz="3600" b="1" dirty="0">
                <a:solidFill>
                  <a:srgbClr val="7030A0"/>
                </a:solidFill>
                <a:latin typeface="Arabic Typesetting" panose="03020402040406030203" pitchFamily="66" charset="-78"/>
                <a:cs typeface="B Badr" pitchFamily="2" charset="-78"/>
              </a:rPr>
              <a:t>)</a:t>
            </a:r>
            <a:r>
              <a:rPr lang="ar-SA" sz="3600" b="1" dirty="0">
                <a:solidFill>
                  <a:srgbClr val="7030A0"/>
                </a:solidFill>
                <a:latin typeface="Arabic Typesetting" panose="03020402040406030203" pitchFamily="66" charset="-78"/>
                <a:cs typeface="B Badr" pitchFamily="2" charset="-78"/>
              </a:rPr>
              <a:t> </a:t>
            </a:r>
            <a:endParaRPr lang="fa-IR" sz="3600" b="1" dirty="0" smtClean="0">
              <a:solidFill>
                <a:srgbClr val="7030A0"/>
              </a:solidFill>
              <a:latin typeface="Arabic Typesetting" panose="03020402040406030203" pitchFamily="66" charset="-78"/>
              <a:cs typeface="B Badr" pitchFamily="2" charset="-78"/>
            </a:endParaRPr>
          </a:p>
          <a:p>
            <a:pPr marL="228600" indent="39688" algn="ctr">
              <a:buNone/>
            </a:pPr>
            <a:r>
              <a:rPr lang="fa-IR" sz="2000" b="1">
                <a:solidFill>
                  <a:srgbClr val="C00000"/>
                </a:solidFill>
                <a:cs typeface="B Nazanin" pitchFamily="2" charset="-78"/>
              </a:rPr>
              <a:t>روزی </a:t>
            </a:r>
            <a:r>
              <a:rPr lang="fa-IR" sz="2000" b="1" smtClean="0">
                <a:solidFill>
                  <a:srgbClr val="C00000"/>
                </a:solidFill>
                <a:cs typeface="B Nazanin" pitchFamily="2" charset="-78"/>
              </a:rPr>
              <a:t>پیامبر</a:t>
            </a:r>
            <a:r>
              <a:rPr lang="fa-IR" sz="1600" b="1" smtClean="0">
                <a:solidFill>
                  <a:srgbClr val="C00000"/>
                </a:solidFill>
                <a:cs typeface="B Nazanin" pitchFamily="2" charset="-78"/>
              </a:rPr>
              <a:t>صلی الله علیه و آله </a:t>
            </a:r>
            <a:r>
              <a:rPr lang="fa-IR" sz="2000" b="1" dirty="0">
                <a:solidFill>
                  <a:srgbClr val="C00000"/>
                </a:solidFill>
                <a:cs typeface="B Nazanin" pitchFamily="2" charset="-78"/>
              </a:rPr>
              <a:t>در جمع گروهی از اصحاب، چنین </a:t>
            </a:r>
            <a:r>
              <a:rPr lang="fa-IR" sz="2000" b="1">
                <a:solidFill>
                  <a:srgbClr val="C00000"/>
                </a:solidFill>
                <a:cs typeface="B Nazanin" pitchFamily="2" charset="-78"/>
              </a:rPr>
              <a:t>دعا </a:t>
            </a:r>
            <a:r>
              <a:rPr lang="fa-IR" sz="2000" b="1" smtClean="0">
                <a:solidFill>
                  <a:srgbClr val="C00000"/>
                </a:solidFill>
                <a:cs typeface="B Nazanin" pitchFamily="2" charset="-78"/>
              </a:rPr>
              <a:t>کردند: </a:t>
            </a:r>
          </a:p>
          <a:p>
            <a:pPr marL="228600" indent="39688" algn="ctr">
              <a:buNone/>
            </a:pPr>
            <a:r>
              <a:rPr lang="fa-IR" sz="2000" b="1" smtClean="0">
                <a:solidFill>
                  <a:srgbClr val="C00000"/>
                </a:solidFill>
                <a:cs typeface="B Nazanin" pitchFamily="2" charset="-78"/>
              </a:rPr>
              <a:t>خدایا، </a:t>
            </a:r>
            <a:r>
              <a:rPr lang="fa-IR" sz="2000" b="1" dirty="0">
                <a:solidFill>
                  <a:srgbClr val="C00000"/>
                </a:solidFill>
                <a:cs typeface="B Nazanin" pitchFamily="2" charset="-78"/>
              </a:rPr>
              <a:t>برادرانم را به دیدار من برسان. (این دعا را 2 بار بر زبان آوردند</a:t>
            </a:r>
            <a:r>
              <a:rPr lang="fa-IR" sz="2000" b="1" dirty="0" smtClean="0">
                <a:solidFill>
                  <a:srgbClr val="C00000"/>
                </a:solidFill>
                <a:cs typeface="B Nazanin" pitchFamily="2" charset="-78"/>
              </a:rPr>
              <a:t>)</a:t>
            </a:r>
          </a:p>
          <a:p>
            <a:pPr marL="228600" indent="39688" algn="ctr">
              <a:lnSpc>
                <a:spcPct val="170000"/>
              </a:lnSpc>
              <a:buNone/>
            </a:pPr>
            <a:endParaRPr lang="fa-IR" sz="300" b="1" dirty="0" smtClean="0">
              <a:solidFill>
                <a:srgbClr val="C00000"/>
              </a:solidFill>
              <a:cs typeface="B Nazanin" pitchFamily="2" charset="-78"/>
            </a:endParaRPr>
          </a:p>
          <a:p>
            <a:pPr marL="228600" indent="39688" algn="ctr">
              <a:buNone/>
            </a:pPr>
            <a:r>
              <a:rPr lang="ar-SA" sz="2800" b="1" dirty="0">
                <a:solidFill>
                  <a:srgbClr val="7030A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فَقَ</a:t>
            </a:r>
            <a:r>
              <a:rPr lang="ar-SA" sz="2800" b="1" dirty="0" smtClean="0">
                <a:solidFill>
                  <a:srgbClr val="7030A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الَ </a:t>
            </a:r>
            <a:r>
              <a:rPr lang="ar-SA" sz="2800" b="1" dirty="0">
                <a:solidFill>
                  <a:srgbClr val="7030A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مَنْ حَوْلَهُ مِنْ أَصْحَابِهِ</a:t>
            </a:r>
            <a:r>
              <a:rPr lang="fa-IR" sz="2800" b="1">
                <a:solidFill>
                  <a:srgbClr val="7030A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:</a:t>
            </a:r>
            <a:r>
              <a:rPr lang="ar-SA" sz="2800" b="1">
                <a:solidFill>
                  <a:srgbClr val="7030A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 </a:t>
            </a:r>
            <a:endParaRPr lang="fa-IR" sz="2800" b="1" smtClean="0">
              <a:solidFill>
                <a:srgbClr val="7030A0"/>
              </a:solidFill>
              <a:latin typeface="Arabic Typesetting" panose="03020402040406030203" pitchFamily="66" charset="-78"/>
              <a:cs typeface="B Badr" panose="00000400000000000000" pitchFamily="2" charset="-78"/>
            </a:endParaRPr>
          </a:p>
          <a:p>
            <a:pPr marL="228600" indent="39688" algn="ctr">
              <a:buNone/>
            </a:pPr>
            <a:r>
              <a:rPr lang="ar-SA" sz="3600" b="1" smtClean="0">
                <a:solidFill>
                  <a:srgbClr val="7030A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أَمَا </a:t>
            </a:r>
            <a:r>
              <a:rPr lang="ar-SA" sz="3600" b="1" dirty="0">
                <a:solidFill>
                  <a:srgbClr val="7030A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نَحْنُ إِخْوَانَكَ </a:t>
            </a:r>
            <a:r>
              <a:rPr lang="ar-SA" sz="3600" b="1">
                <a:solidFill>
                  <a:srgbClr val="7030A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يَا </a:t>
            </a:r>
            <a:r>
              <a:rPr lang="ar-SA" sz="3600" b="1" smtClean="0">
                <a:solidFill>
                  <a:srgbClr val="7030A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رَسُولَ اللَّهِ</a:t>
            </a:r>
            <a:r>
              <a:rPr lang="fa-IR" sz="3600" b="1" smtClean="0">
                <a:solidFill>
                  <a:srgbClr val="7030A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؟!</a:t>
            </a:r>
          </a:p>
          <a:p>
            <a:pPr marL="228600" indent="39688" algn="ctr">
              <a:buNone/>
            </a:pPr>
            <a:r>
              <a:rPr lang="fa-IR" sz="2000" b="1" smtClean="0">
                <a:solidFill>
                  <a:srgbClr val="C00000"/>
                </a:solidFill>
                <a:cs typeface="B Nazanin" pitchFamily="2" charset="-78"/>
              </a:rPr>
              <a:t>اصحاب </a:t>
            </a:r>
            <a:r>
              <a:rPr lang="fa-IR" sz="2000" b="1">
                <a:solidFill>
                  <a:srgbClr val="C00000"/>
                </a:solidFill>
                <a:cs typeface="B Nazanin" pitchFamily="2" charset="-78"/>
              </a:rPr>
              <a:t>گفتند</a:t>
            </a:r>
            <a:r>
              <a:rPr lang="fa-IR" sz="2000" b="1" smtClean="0">
                <a:solidFill>
                  <a:srgbClr val="C00000"/>
                </a:solidFill>
                <a:cs typeface="B Nazanin" pitchFamily="2" charset="-78"/>
              </a:rPr>
              <a:t>:</a:t>
            </a:r>
          </a:p>
          <a:p>
            <a:pPr marL="228600" indent="39688" algn="ctr">
              <a:buNone/>
            </a:pPr>
            <a:r>
              <a:rPr lang="fa-IR" sz="2000" b="1" smtClean="0">
                <a:solidFill>
                  <a:srgbClr val="C00000"/>
                </a:solidFill>
                <a:cs typeface="B Nazanin" pitchFamily="2" charset="-78"/>
              </a:rPr>
              <a:t> </a:t>
            </a:r>
            <a:r>
              <a:rPr lang="fa-IR" sz="2000" b="1" dirty="0">
                <a:solidFill>
                  <a:srgbClr val="C00000"/>
                </a:solidFill>
                <a:cs typeface="B Nazanin" pitchFamily="2" charset="-78"/>
              </a:rPr>
              <a:t>ای رسول خدا، مگر ما برادران شما نیستیم</a:t>
            </a:r>
            <a:r>
              <a:rPr lang="fa-IR" sz="2000" b="1" dirty="0" smtClean="0">
                <a:solidFill>
                  <a:srgbClr val="C00000"/>
                </a:solidFill>
                <a:cs typeface="B Nazanin" pitchFamily="2" charset="-78"/>
              </a:rPr>
              <a:t>؟!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46</a:t>
            </a:fld>
            <a:endParaRPr lang="fa-IR"/>
          </a:p>
        </p:txBody>
      </p:sp>
      <p:pic>
        <p:nvPicPr>
          <p:cNvPr id="11" name="Picture 2" descr="C:\Users\Alireza\Desktop\ش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ttp://images.persianblog.ir/410273_tbznUPy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0485">
            <a:off x="6541108" y="5464584"/>
            <a:ext cx="1689228" cy="124825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2451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" y="1439244"/>
            <a:ext cx="7571184" cy="510976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47</a:t>
            </a:fld>
            <a:endParaRPr lang="fa-IR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29208" y="274638"/>
            <a:ext cx="7571184" cy="114300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برادران پیامبر </a:t>
            </a:r>
            <a:r>
              <a:rPr lang="fa-IR" sz="2000" dirty="0" smtClean="0">
                <a:solidFill>
                  <a:srgbClr val="92D050"/>
                </a:solidFill>
              </a:rPr>
              <a:t>صلّی الله علیه و آله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11" name="Picture 2" descr="C:\Users\Alireza\Desktop\ش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3379" y="1457334"/>
            <a:ext cx="7571184" cy="5131372"/>
          </a:xfrm>
          <a:prstGeom prst="rect">
            <a:avLst/>
          </a:prstGeom>
          <a:solidFill>
            <a:schemeClr val="dk1">
              <a:alpha val="5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2937" y="1700808"/>
            <a:ext cx="749162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a-IR" sz="3200" b="1" smtClean="0">
                <a:solidFill>
                  <a:srgbClr val="66FF33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فَ</a:t>
            </a:r>
            <a:r>
              <a:rPr lang="ar-SA" sz="3200" b="1" smtClean="0">
                <a:solidFill>
                  <a:srgbClr val="66FF33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قَالَ</a:t>
            </a:r>
            <a:r>
              <a:rPr lang="fa-IR" sz="3200" b="1">
                <a:solidFill>
                  <a:srgbClr val="66FF33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:</a:t>
            </a:r>
            <a:r>
              <a:rPr lang="ar-SA" sz="3200" b="1">
                <a:solidFill>
                  <a:srgbClr val="66FF33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 لَا إِنَّكُمْ أَصْحَابِي</a:t>
            </a:r>
            <a:r>
              <a:rPr lang="fa-IR" sz="3200" b="1">
                <a:solidFill>
                  <a:srgbClr val="66FF33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،</a:t>
            </a:r>
          </a:p>
          <a:p>
            <a:pPr algn="ctr">
              <a:buNone/>
            </a:pPr>
            <a:r>
              <a:rPr lang="ar-SA" sz="3200" b="1">
                <a:solidFill>
                  <a:schemeClr val="tx2"/>
                </a:solidFill>
                <a:effectLst/>
                <a:latin typeface="Arabic Typesetting" panose="03020402040406030203" pitchFamily="66" charset="-78"/>
                <a:cs typeface="B Badr" panose="00000400000000000000" pitchFamily="2" charset="-78"/>
              </a:rPr>
              <a:t>وَ</a:t>
            </a:r>
            <a:r>
              <a:rPr lang="ar-SA" sz="3200" b="1">
                <a:solidFill>
                  <a:srgbClr val="FF0000"/>
                </a:solidFill>
                <a:effectLst/>
                <a:latin typeface="Arabic Typesetting" panose="03020402040406030203" pitchFamily="66" charset="-78"/>
                <a:cs typeface="B Badr" panose="00000400000000000000" pitchFamily="2" charset="-78"/>
              </a:rPr>
              <a:t> إِخْوَانِي قَوْمٌ فِي آخِرِ الزَّمَانِ آمَنُوا وَ لَمْ يَرَوْنِي</a:t>
            </a:r>
            <a:r>
              <a:rPr lang="fa-IR" sz="3200" b="1">
                <a:solidFill>
                  <a:srgbClr val="FF0000"/>
                </a:solidFill>
                <a:effectLst/>
                <a:latin typeface="Arabic Typesetting" panose="03020402040406030203" pitchFamily="66" charset="-78"/>
                <a:cs typeface="B Badr" panose="00000400000000000000" pitchFamily="2" charset="-78"/>
              </a:rPr>
              <a:t>...</a:t>
            </a:r>
          </a:p>
          <a:p>
            <a:pPr algn="ctr">
              <a:lnSpc>
                <a:spcPct val="160000"/>
              </a:lnSpc>
              <a:buNone/>
            </a:pPr>
            <a:r>
              <a:rPr lang="fa-IR" sz="2400" b="1">
                <a:solidFill>
                  <a:srgbClr val="FFFF00"/>
                </a:solidFill>
                <a:latin typeface="Arabic Typesetting" panose="03020402040406030203" pitchFamily="66" charset="-78"/>
                <a:cs typeface="B Nazanin" pitchFamily="2" charset="-78"/>
              </a:rPr>
              <a:t>فرمودند: خیر، شما همنشینان و همراهان من هستید،</a:t>
            </a:r>
          </a:p>
          <a:p>
            <a:pPr algn="ctr">
              <a:lnSpc>
                <a:spcPct val="160000"/>
              </a:lnSpc>
              <a:buNone/>
            </a:pPr>
            <a:r>
              <a:rPr lang="fa-IR" sz="2400" b="1">
                <a:solidFill>
                  <a:srgbClr val="FFFF00"/>
                </a:solidFill>
                <a:latin typeface="Arabic Typesetting" panose="03020402040406030203" pitchFamily="66" charset="-78"/>
                <a:cs typeface="B Nazanin" pitchFamily="2" charset="-78"/>
              </a:rPr>
              <a:t> برادران من گروهی هستند در آخرالزمان که ایمان می‏آورند با </a:t>
            </a:r>
            <a:r>
              <a:rPr lang="fa-IR" sz="2400" b="1" smtClean="0">
                <a:solidFill>
                  <a:srgbClr val="FFFF00"/>
                </a:solidFill>
                <a:latin typeface="Arabic Typesetting" panose="03020402040406030203" pitchFamily="66" charset="-78"/>
                <a:cs typeface="B Nazanin" pitchFamily="2" charset="-78"/>
              </a:rPr>
              <a:t>این که </a:t>
            </a:r>
            <a:r>
              <a:rPr lang="fa-IR" sz="2400" b="1">
                <a:solidFill>
                  <a:srgbClr val="FFFF00"/>
                </a:solidFill>
                <a:latin typeface="Arabic Typesetting" panose="03020402040406030203" pitchFamily="66" charset="-78"/>
                <a:cs typeface="B Nazanin" pitchFamily="2" charset="-78"/>
              </a:rPr>
              <a:t>مرا ندیده‏اند.... </a:t>
            </a:r>
            <a:endParaRPr lang="fa-IR" sz="2400" b="1" smtClean="0">
              <a:solidFill>
                <a:srgbClr val="FFFF00"/>
              </a:solidFill>
              <a:latin typeface="Arabic Typesetting" panose="03020402040406030203" pitchFamily="66" charset="-78"/>
              <a:cs typeface="B Nazanin" pitchFamily="2" charset="-78"/>
            </a:endParaRPr>
          </a:p>
          <a:p>
            <a:pPr algn="ctr">
              <a:lnSpc>
                <a:spcPct val="160000"/>
              </a:lnSpc>
              <a:buNone/>
            </a:pPr>
            <a:r>
              <a:rPr lang="ar-SA" sz="3200" b="1" smtClean="0">
                <a:solidFill>
                  <a:srgbClr val="FFFF00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 </a:t>
            </a:r>
            <a:r>
              <a:rPr lang="ar-SA" sz="3200" b="1">
                <a:solidFill>
                  <a:srgbClr val="66FF33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أُولَئِكَ مَصَابِيحُ الدُّجَى يُنْجِيهِمُ اللَّهُ مِنْ كُلِّ فِتْنَةٍ غَبْرَاءَ مُظْلِمَةٍ</a:t>
            </a:r>
            <a:endParaRPr lang="fa-IR" sz="3200" b="1">
              <a:solidFill>
                <a:srgbClr val="66FF33"/>
              </a:solidFill>
              <a:latin typeface="Arabic Typesetting" panose="03020402040406030203" pitchFamily="66" charset="-78"/>
              <a:cs typeface="B Badr" panose="00000400000000000000" pitchFamily="2" charset="-78"/>
            </a:endParaRPr>
          </a:p>
          <a:p>
            <a:pPr marL="80963" indent="12700" algn="ctr">
              <a:lnSpc>
                <a:spcPct val="170000"/>
              </a:lnSpc>
              <a:buNone/>
            </a:pPr>
            <a:r>
              <a:rPr lang="fa-IR" sz="2400" b="1">
                <a:solidFill>
                  <a:srgbClr val="FFFF00"/>
                </a:solidFill>
                <a:cs typeface="B Nazanin" pitchFamily="2" charset="-78"/>
              </a:rPr>
              <a:t>این‏ها چراغ‏های روشن‏کننده در تاریکی هستند که </a:t>
            </a:r>
          </a:p>
          <a:p>
            <a:pPr marL="80963" indent="12700" algn="ctr">
              <a:lnSpc>
                <a:spcPct val="170000"/>
              </a:lnSpc>
              <a:buNone/>
            </a:pPr>
            <a:r>
              <a:rPr lang="fa-IR" sz="2400" b="1">
                <a:solidFill>
                  <a:srgbClr val="FFFF00"/>
                </a:solidFill>
                <a:cs typeface="B Nazanin" pitchFamily="2" charset="-78"/>
              </a:rPr>
              <a:t>خداوند ایشان را از هر فتنه‏ی تیره و تاری نجات می‏دهد.</a:t>
            </a:r>
            <a:endParaRPr lang="fa-IR" sz="2400" dirty="0">
              <a:solidFill>
                <a:srgbClr val="FFFF00"/>
              </a:solidFill>
              <a:cs typeface="B Zar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406" y="64628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>
                <a:solidFill>
                  <a:schemeClr val="bg1"/>
                </a:solidFill>
                <a:cs typeface="B Badr" panose="00000400000000000000" pitchFamily="2" charset="-78"/>
              </a:rPr>
              <a:t>بصائر الدرجات في فضائل آل محمد صلى الله </a:t>
            </a:r>
            <a:r>
              <a:rPr lang="fa-IR" smtClean="0">
                <a:solidFill>
                  <a:schemeClr val="bg1"/>
                </a:solidFill>
                <a:cs typeface="B Badr" panose="00000400000000000000" pitchFamily="2" charset="-78"/>
              </a:rPr>
              <a:t>عليهم، ج</a:t>
            </a:r>
            <a:r>
              <a:rPr lang="fa-IR">
                <a:solidFill>
                  <a:schemeClr val="bg1"/>
                </a:solidFill>
                <a:cs typeface="B Badr" panose="00000400000000000000" pitchFamily="2" charset="-78"/>
              </a:rPr>
              <a:t>‏</a:t>
            </a:r>
            <a:r>
              <a:rPr lang="fa-IR" smtClean="0">
                <a:solidFill>
                  <a:schemeClr val="bg1"/>
                </a:solidFill>
                <a:cs typeface="B Badr" panose="00000400000000000000" pitchFamily="2" charset="-78"/>
              </a:rPr>
              <a:t>1، ص  84</a:t>
            </a:r>
            <a:endParaRPr lang="fa-IR">
              <a:solidFill>
                <a:schemeClr val="bg1"/>
              </a:solidFill>
              <a:cs typeface="B Bad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009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DAC2EC"/>
            </a:gs>
            <a:gs pos="34000">
              <a:srgbClr val="AFEAFF"/>
            </a:gs>
            <a:gs pos="70000">
              <a:srgbClr val="00206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7544" y="3092872"/>
            <a:ext cx="7543800" cy="2952328"/>
          </a:xfrm>
          <a:solidFill>
            <a:schemeClr val="accent2">
              <a:lumMod val="20000"/>
              <a:lumOff val="8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sz="4000" b="1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Zar" panose="00000400000000000000" pitchFamily="2" charset="-78"/>
              </a:rPr>
              <a:t>آرزو می کنم </a:t>
            </a:r>
            <a:br>
              <a:rPr lang="fa-IR" sz="4000" b="1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Zar" panose="00000400000000000000" pitchFamily="2" charset="-78"/>
              </a:rPr>
            </a:br>
            <a:r>
              <a:rPr lang="fa-IR" sz="4000" b="1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Zar" panose="00000400000000000000" pitchFamily="2" charset="-78"/>
              </a:rPr>
              <a:t>خودم و فرزندانم به</a:t>
            </a:r>
            <a:br>
              <a:rPr lang="fa-IR" sz="4000" b="1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Zar" panose="00000400000000000000" pitchFamily="2" charset="-78"/>
              </a:rPr>
            </a:br>
            <a:r>
              <a:rPr lang="fa-IR" sz="4000" b="1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Zar" panose="00000400000000000000" pitchFamily="2" charset="-78"/>
              </a:rPr>
              <a:t> مقام برادری پیامبر برسیم...</a:t>
            </a:r>
            <a:br>
              <a:rPr lang="fa-IR" sz="4000" b="1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Zar" panose="00000400000000000000" pitchFamily="2" charset="-78"/>
              </a:rPr>
            </a:br>
            <a:r>
              <a:rPr lang="fa-IR" sz="4000" b="1" spc="0" dirty="0" smtClean="0">
                <a:ln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ولی چگونه؟</a:t>
            </a:r>
            <a:endParaRPr lang="fa-IR" sz="4000" b="1" spc="0" dirty="0">
              <a:ln/>
              <a:solidFill>
                <a:srgbClr val="CC0099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t>48</a:t>
            </a:fld>
            <a:endParaRPr lang="fa-I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6555">
            <a:off x="805246" y="1035655"/>
            <a:ext cx="3149197" cy="2109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50599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Process 15"/>
          <p:cNvSpPr/>
          <p:nvPr/>
        </p:nvSpPr>
        <p:spPr>
          <a:xfrm>
            <a:off x="467544" y="5949280"/>
            <a:ext cx="7560840" cy="792088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C0099"/>
            </a:solidFill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solidFill>
                  <a:srgbClr val="0033CC"/>
                </a:solidFill>
                <a:cs typeface="B Nazanin" pitchFamily="2" charset="-78"/>
              </a:rPr>
              <a:t>   مربی </a:t>
            </a:r>
            <a:r>
              <a:rPr lang="fa-IR" sz="2800" b="1" dirty="0">
                <a:solidFill>
                  <a:srgbClr val="0033CC"/>
                </a:solidFill>
                <a:cs typeface="B Nazanin" pitchFamily="2" charset="-78"/>
              </a:rPr>
              <a:t>= تکیه‏گاه مطمئن متربی </a:t>
            </a:r>
          </a:p>
        </p:txBody>
      </p:sp>
      <p:sp>
        <p:nvSpPr>
          <p:cNvPr id="14" name="Flowchart: Process 13"/>
          <p:cNvSpPr/>
          <p:nvPr/>
        </p:nvSpPr>
        <p:spPr>
          <a:xfrm>
            <a:off x="467544" y="4677200"/>
            <a:ext cx="7560840" cy="1152128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CC0099"/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800" b="1" dirty="0">
                <a:cs typeface="B Nazanin" pitchFamily="2" charset="-78"/>
              </a:rPr>
              <a:t>پای‏بندی و عمل‏گرایی مربی = لازمه‏ی اثربخشی تربیت </a:t>
            </a:r>
          </a:p>
        </p:txBody>
      </p:sp>
      <p:sp>
        <p:nvSpPr>
          <p:cNvPr id="11" name="Flowchart: Process 10"/>
          <p:cNvSpPr/>
          <p:nvPr/>
        </p:nvSpPr>
        <p:spPr>
          <a:xfrm>
            <a:off x="467544" y="1564013"/>
            <a:ext cx="7560840" cy="1412290"/>
          </a:xfrm>
          <a:prstGeom prst="flowChartProcess">
            <a:avLst/>
          </a:prstGeom>
          <a:solidFill>
            <a:schemeClr val="bg1"/>
          </a:solidFill>
          <a:ln w="38100">
            <a:solidFill>
              <a:srgbClr val="CC0099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0" name="Flowchart: Process 9"/>
          <p:cNvSpPr/>
          <p:nvPr/>
        </p:nvSpPr>
        <p:spPr>
          <a:xfrm>
            <a:off x="467544" y="3148189"/>
            <a:ext cx="7560840" cy="1368152"/>
          </a:xfrm>
          <a:prstGeom prst="flowChartProcess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C0099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endParaRPr lang="fa-IR" sz="300" b="1" dirty="0" smtClean="0">
              <a:cs typeface="B Nazanin" pitchFamily="2" charset="-78"/>
            </a:endParaRPr>
          </a:p>
          <a:p>
            <a:r>
              <a:rPr lang="fa-IR" sz="2800" b="1" dirty="0">
                <a:cs typeface="B Nazanin" pitchFamily="2" charset="-78"/>
              </a:rPr>
              <a:t>                                                بیش</a:t>
            </a:r>
            <a:endParaRPr lang="fa-IR" sz="2800" b="1" dirty="0" smtClean="0">
              <a:cs typeface="B Nazanin" pitchFamily="2" charset="-78"/>
            </a:endParaRPr>
          </a:p>
          <a:p>
            <a:r>
              <a:rPr lang="fa-IR" sz="2800" b="1" dirty="0" smtClean="0">
                <a:cs typeface="B Nazanin" pitchFamily="2" charset="-78"/>
              </a:rPr>
              <a:t>قدم برداشتن مربیان تربیتی    و             از فرزندان</a:t>
            </a:r>
          </a:p>
          <a:p>
            <a:r>
              <a:rPr lang="fa-IR" b="1" dirty="0" smtClean="0">
                <a:cs typeface="B Nazanin" pitchFamily="2" charset="-78"/>
              </a:rPr>
              <a:t> (والدین و مربیان)                                              </a:t>
            </a:r>
            <a:r>
              <a:rPr lang="fa-IR" sz="2800" b="1" dirty="0" smtClean="0">
                <a:cs typeface="B Nazanin" pitchFamily="2" charset="-78"/>
              </a:rPr>
              <a:t>پیش</a:t>
            </a:r>
            <a:endParaRPr lang="fa-IR" sz="2800" b="1" dirty="0">
              <a:cs typeface="B Nazanin" pitchFamily="2" charset="-7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dirty="0">
                <a:solidFill>
                  <a:srgbClr val="0033CC"/>
                </a:solidFill>
                <a:cs typeface="B Titr" panose="00000700000000000000" pitchFamily="2" charset="-78"/>
              </a:rPr>
              <a:t>شاهراه </a:t>
            </a:r>
            <a:r>
              <a:rPr lang="fa-IR" dirty="0" smtClean="0">
                <a:solidFill>
                  <a:srgbClr val="0033CC"/>
                </a:solidFill>
                <a:cs typeface="B Titr" panose="00000700000000000000" pitchFamily="2" charset="-78"/>
              </a:rPr>
              <a:t>تربیت، گام اول</a:t>
            </a:r>
            <a:endParaRPr lang="fa-IR" dirty="0">
              <a:solidFill>
                <a:srgbClr val="0033CC"/>
              </a:solidFill>
              <a:cs typeface="B Titr" panose="00000700000000000000" pitchFamily="2" charset="-78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49</a:t>
            </a:fld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680316" y="1652863"/>
            <a:ext cx="734806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b="1" dirty="0" smtClean="0">
                <a:cs typeface="B Nazanin" pitchFamily="2" charset="-78"/>
              </a:rPr>
              <a:t> </a:t>
            </a:r>
            <a:r>
              <a:rPr lang="fa-IR" sz="2800" b="1" dirty="0" smtClean="0">
                <a:solidFill>
                  <a:srgbClr val="C00000"/>
                </a:solidFill>
                <a:cs typeface="B Nazanin" pitchFamily="2" charset="-78"/>
              </a:rPr>
              <a:t>شروع تربیت                  ابتدا در وجود خودمان</a:t>
            </a:r>
          </a:p>
          <a:p>
            <a:endParaRPr lang="fa-IR" sz="2000" dirty="0" smtClean="0">
              <a:cs typeface="B Mitra" pitchFamily="2" charset="-78"/>
            </a:endParaRPr>
          </a:p>
          <a:p>
            <a:r>
              <a:rPr lang="fa-IR" sz="2800" b="1" dirty="0" smtClean="0">
                <a:solidFill>
                  <a:srgbClr val="007635"/>
                </a:solidFill>
                <a:cs typeface="B Mitra" pitchFamily="2" charset="-78"/>
              </a:rPr>
              <a:t>                            </a:t>
            </a:r>
            <a:r>
              <a:rPr lang="fa-IR" sz="2800" b="1" dirty="0" smtClean="0">
                <a:solidFill>
                  <a:srgbClr val="007635"/>
                </a:solidFill>
                <a:cs typeface="B Badr" pitchFamily="2" charset="-78"/>
              </a:rPr>
              <a:t> (يا أَيُّهَا الَّذينَ آمَنُوا قُوا </a:t>
            </a:r>
            <a:r>
              <a:rPr lang="fa-IR" sz="2800" b="1" u="sng" dirty="0" smtClean="0">
                <a:solidFill>
                  <a:srgbClr val="007635"/>
                </a:solidFill>
                <a:cs typeface="B Badr" pitchFamily="2" charset="-78"/>
              </a:rPr>
              <a:t>أَنْفُسَكُمْ</a:t>
            </a:r>
            <a:r>
              <a:rPr lang="fa-IR" sz="2800" b="1" dirty="0" smtClean="0">
                <a:solidFill>
                  <a:srgbClr val="007635"/>
                </a:solidFill>
                <a:cs typeface="B Badr" pitchFamily="2" charset="-78"/>
              </a:rPr>
              <a:t> وَ أَهْليكُمْ ناراً) </a:t>
            </a:r>
            <a:endParaRPr lang="fa-IR" sz="2800" b="1" dirty="0">
              <a:solidFill>
                <a:srgbClr val="007635"/>
              </a:solidFill>
              <a:cs typeface="B Badr" pitchFamily="2" charset="-78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5364088" y="1700808"/>
            <a:ext cx="792088" cy="360040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052" y="348162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Brace 14"/>
          <p:cNvSpPr/>
          <p:nvPr/>
        </p:nvSpPr>
        <p:spPr>
          <a:xfrm>
            <a:off x="4354349" y="3317331"/>
            <a:ext cx="189735" cy="1080120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5941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0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0000"/>
              </a:schemeClr>
            </a:gs>
            <a:gs pos="49000">
              <a:schemeClr val="bg1">
                <a:shade val="100000"/>
                <a:satMod val="115000"/>
              </a:schemeClr>
            </a:gs>
            <a:gs pos="100000">
              <a:schemeClr val="accent6">
                <a:lumMod val="50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843808" y="1934541"/>
            <a:ext cx="5421288" cy="4145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5</a:t>
            </a:fld>
            <a:endParaRPr lang="fa-IR" dirty="0"/>
          </a:p>
        </p:txBody>
      </p:sp>
      <p:sp>
        <p:nvSpPr>
          <p:cNvPr id="6" name="TextBox 5"/>
          <p:cNvSpPr txBox="1"/>
          <p:nvPr/>
        </p:nvSpPr>
        <p:spPr>
          <a:xfrm>
            <a:off x="2467274" y="5659713"/>
            <a:ext cx="216024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600" dirty="0" smtClean="0">
                <a:latin typeface="Tahoma"/>
                <a:cs typeface="B Badr" panose="00000400000000000000" pitchFamily="2" charset="-78"/>
              </a:rPr>
              <a:t>نهج</a:t>
            </a:r>
            <a:r>
              <a:rPr lang="fa-IR" sz="1600" dirty="0">
                <a:latin typeface="Tahoma"/>
                <a:cs typeface="B Badr" panose="00000400000000000000" pitchFamily="2" charset="-78"/>
              </a:rPr>
              <a:t>‏البلاغة ، نامه  </a:t>
            </a:r>
            <a:r>
              <a:rPr lang="fa-IR" sz="1600" dirty="0" smtClean="0">
                <a:latin typeface="Tahoma"/>
                <a:cs typeface="B Badr" panose="00000400000000000000" pitchFamily="2" charset="-78"/>
              </a:rPr>
              <a:t>31</a:t>
            </a:r>
            <a:endParaRPr lang="fa-IR" sz="1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3528" y="427038"/>
            <a:ext cx="7941568" cy="1143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0070C0"/>
                </a:solidFill>
                <a:cs typeface="B Titr" pitchFamily="2" charset="-78"/>
              </a:rPr>
              <a:t>قلب نونهال</a:t>
            </a:r>
            <a:endParaRPr lang="fa-IR" dirty="0">
              <a:solidFill>
                <a:srgbClr val="0070C0"/>
              </a:solidFill>
              <a:cs typeface="B Titr" pitchFamily="2" charset="-78"/>
            </a:endParaRPr>
          </a:p>
        </p:txBody>
      </p:sp>
      <p:pic>
        <p:nvPicPr>
          <p:cNvPr id="1026" name="Picture 2" descr="C:\Users\A\Desktop\172737_14d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84" y="1934541"/>
            <a:ext cx="2152892" cy="4145104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506869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7274" y="2196689"/>
            <a:ext cx="597909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>
                <a:solidFill>
                  <a:srgbClr val="C00000"/>
                </a:solidFill>
                <a:latin typeface="Algerian" panose="04020705040A02060702" pitchFamily="82" charset="0"/>
                <a:cs typeface="B Badr" panose="00000400000000000000" pitchFamily="2" charset="-78"/>
              </a:rPr>
              <a:t>فَبَادَرْتُكَ بِالْأَدَبِ </a:t>
            </a:r>
            <a:endParaRPr lang="fa-IR" sz="3200" b="1" smtClean="0">
              <a:solidFill>
                <a:srgbClr val="C00000"/>
              </a:solidFill>
              <a:latin typeface="Algerian" panose="04020705040A02060702" pitchFamily="82" charset="0"/>
              <a:cs typeface="B Badr" panose="00000400000000000000" pitchFamily="2" charset="-78"/>
            </a:endParaRPr>
          </a:p>
          <a:p>
            <a:pPr algn="ctr">
              <a:lnSpc>
                <a:spcPct val="200000"/>
              </a:lnSpc>
            </a:pPr>
            <a:r>
              <a:rPr lang="fa-IR" sz="3200" b="1" smtClean="0">
                <a:solidFill>
                  <a:srgbClr val="C00000"/>
                </a:solidFill>
                <a:latin typeface="Algerian" panose="04020705040A02060702" pitchFamily="82" charset="0"/>
                <a:cs typeface="B Badr" panose="00000400000000000000" pitchFamily="2" charset="-78"/>
              </a:rPr>
              <a:t>قَبْلَ </a:t>
            </a:r>
            <a:r>
              <a:rPr lang="fa-IR" sz="3200" b="1">
                <a:solidFill>
                  <a:srgbClr val="C00000"/>
                </a:solidFill>
                <a:latin typeface="Algerian" panose="04020705040A02060702" pitchFamily="82" charset="0"/>
                <a:cs typeface="B Badr" panose="00000400000000000000" pitchFamily="2" charset="-78"/>
              </a:rPr>
              <a:t>أَنْ يَقْسُوَ قَلْبُكَ </a:t>
            </a:r>
            <a:r>
              <a:rPr lang="fa-IR" sz="3200" b="1" smtClean="0">
                <a:solidFill>
                  <a:srgbClr val="C00000"/>
                </a:solidFill>
                <a:latin typeface="Algerian" panose="04020705040A02060702" pitchFamily="82" charset="0"/>
                <a:cs typeface="B Badr" panose="00000400000000000000" pitchFamily="2" charset="-78"/>
              </a:rPr>
              <a:t>وَ </a:t>
            </a:r>
            <a:r>
              <a:rPr lang="fa-IR" sz="3200" b="1">
                <a:solidFill>
                  <a:srgbClr val="C00000"/>
                </a:solidFill>
                <a:latin typeface="Algerian" panose="04020705040A02060702" pitchFamily="82" charset="0"/>
                <a:cs typeface="B Badr" panose="00000400000000000000" pitchFamily="2" charset="-78"/>
              </a:rPr>
              <a:t>يَشْتَغِلَ لُبُّكَ</a:t>
            </a:r>
            <a:r>
              <a:rPr lang="en-US" sz="2800" b="1">
                <a:solidFill>
                  <a:srgbClr val="6600CC"/>
                </a:solidFill>
                <a:latin typeface="Algerian" panose="04020705040A02060702" pitchFamily="82" charset="0"/>
                <a:cs typeface="B Badr" panose="00000400000000000000" pitchFamily="2" charset="-78"/>
              </a:rPr>
              <a:t/>
            </a:r>
            <a:br>
              <a:rPr lang="en-US" sz="2800" b="1">
                <a:solidFill>
                  <a:srgbClr val="6600CC"/>
                </a:solidFill>
                <a:latin typeface="Algerian" panose="04020705040A02060702" pitchFamily="82" charset="0"/>
                <a:cs typeface="B Badr" panose="00000400000000000000" pitchFamily="2" charset="-78"/>
              </a:rPr>
            </a:br>
            <a:r>
              <a:rPr lang="fa-IR" sz="2400" b="1" spc="-100" smtClean="0">
                <a:solidFill>
                  <a:srgbClr val="007635"/>
                </a:solidFill>
                <a:cs typeface="B Nazanin" pitchFamily="2" charset="-78"/>
              </a:rPr>
              <a:t>پس من به ادب نمودن تو شتاب كردم </a:t>
            </a:r>
          </a:p>
          <a:p>
            <a:pPr algn="ctr">
              <a:lnSpc>
                <a:spcPct val="200000"/>
              </a:lnSpc>
            </a:pPr>
            <a:r>
              <a:rPr lang="fa-IR" sz="2400" b="1" spc="-100" smtClean="0">
                <a:solidFill>
                  <a:srgbClr val="007635"/>
                </a:solidFill>
                <a:cs typeface="B Nazanin" pitchFamily="2" charset="-78"/>
              </a:rPr>
              <a:t>پيش از آن‌كه قلبت سخت شود و عقلت مشغول گردد</a:t>
            </a:r>
            <a:r>
              <a:rPr lang="fa-IR" sz="2400" b="1" spc="-100" smtClean="0">
                <a:solidFill>
                  <a:srgbClr val="009900"/>
                </a:solidFill>
                <a:cs typeface="B Nazanin" pitchFamily="2" charset="-78"/>
              </a:rPr>
              <a:t>.</a:t>
            </a:r>
            <a:endParaRPr lang="fa-IR" sz="3200" b="1" dirty="0">
              <a:solidFill>
                <a:srgbClr val="663202"/>
              </a:solidFill>
              <a:latin typeface="Tahoma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4802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0000"/>
              </a:schemeClr>
            </a:gs>
            <a:gs pos="72000">
              <a:schemeClr val="bg1">
                <a:shade val="100000"/>
                <a:satMod val="115000"/>
              </a:schemeClr>
            </a:gs>
            <a:gs pos="100000">
              <a:srgbClr val="FFC000"/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50</a:t>
            </a:fld>
            <a:endParaRPr lang="fa-IR"/>
          </a:p>
        </p:txBody>
      </p:sp>
      <p:sp>
        <p:nvSpPr>
          <p:cNvPr id="20" name="Content Placeholder 3"/>
          <p:cNvSpPr txBox="1">
            <a:spLocks/>
          </p:cNvSpPr>
          <p:nvPr/>
        </p:nvSpPr>
        <p:spPr>
          <a:xfrm>
            <a:off x="457200" y="1600200"/>
            <a:ext cx="7643192" cy="492750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1">
            <a:sp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B Mitra" pitchFamily="2" charset="-78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fa-IR" sz="100" dirty="0" smtClean="0">
              <a:solidFill>
                <a:sysClr val="windowText" lastClr="000000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marL="0" lvl="0" indent="0" algn="ctr">
              <a:buNone/>
            </a:pPr>
            <a:r>
              <a:rPr lang="fa-IR" sz="3600" dirty="0" smtClean="0">
                <a:solidFill>
                  <a:sysClr val="windowText" lastClr="00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fa-IR" sz="3600" b="1" dirty="0">
                <a:solidFill>
                  <a:srgbClr val="CC0099"/>
                </a:solidFill>
                <a:latin typeface="Arabic Typesetting" pitchFamily="66" charset="-78"/>
                <a:cs typeface="B Badr" panose="00000400000000000000" pitchFamily="2" charset="-78"/>
              </a:rPr>
              <a:t>مَنْ نَصَبَ نَفْسَهُ لِلنَّاسِ إِمَاماً </a:t>
            </a:r>
            <a:endParaRPr lang="fa-IR" sz="3600" b="1" dirty="0" smtClean="0">
              <a:solidFill>
                <a:srgbClr val="CC0099"/>
              </a:solidFill>
              <a:latin typeface="Arabic Typesetting" pitchFamily="66" charset="-78"/>
              <a:cs typeface="B Badr" panose="00000400000000000000" pitchFamily="2" charset="-78"/>
            </a:endParaRPr>
          </a:p>
          <a:p>
            <a:pPr marL="0" lvl="0" indent="0" algn="ctr">
              <a:buNone/>
            </a:pPr>
            <a:r>
              <a:rPr lang="fa-IR" sz="2400" b="1" dirty="0">
                <a:solidFill>
                  <a:srgbClr val="7030A0"/>
                </a:solidFill>
                <a:latin typeface="Arabic Typesetting" pitchFamily="66" charset="-78"/>
                <a:cs typeface="B Nazanin" pitchFamily="2" charset="-78"/>
              </a:rPr>
              <a:t>آن كه خود را در مرتبه پيشوايى قرار مى‏دهد، </a:t>
            </a:r>
            <a:endParaRPr lang="fa-IR" sz="2400" b="1" dirty="0" smtClean="0">
              <a:solidFill>
                <a:srgbClr val="7030A0"/>
              </a:solidFill>
              <a:latin typeface="Arabic Typesetting" pitchFamily="66" charset="-78"/>
              <a:cs typeface="B Nazanin" pitchFamily="2" charset="-78"/>
            </a:endParaRPr>
          </a:p>
          <a:p>
            <a:pPr marL="0" lvl="0" indent="0" algn="ctr">
              <a:buNone/>
            </a:pPr>
            <a:endParaRPr lang="fa-IR" sz="1200" b="1" dirty="0">
              <a:solidFill>
                <a:srgbClr val="CC0099"/>
              </a:solidFill>
              <a:latin typeface="Arabic Typesetting" pitchFamily="66" charset="-78"/>
              <a:cs typeface="B Badr" panose="00000400000000000000" pitchFamily="2" charset="-78"/>
            </a:endParaRPr>
          </a:p>
          <a:p>
            <a:pPr marL="0" lvl="0" indent="0" algn="ctr">
              <a:buNone/>
            </a:pPr>
            <a:r>
              <a:rPr lang="fa-IR" sz="3600" b="1" dirty="0" smtClean="0">
                <a:solidFill>
                  <a:srgbClr val="CC0099"/>
                </a:solidFill>
                <a:latin typeface="Arabic Typesetting" pitchFamily="66" charset="-78"/>
                <a:cs typeface="B Badr" panose="00000400000000000000" pitchFamily="2" charset="-78"/>
              </a:rPr>
              <a:t>فَلْيَبْدَأْ </a:t>
            </a:r>
            <a:r>
              <a:rPr lang="fa-IR" sz="3600" b="1" dirty="0">
                <a:solidFill>
                  <a:srgbClr val="CC0099"/>
                </a:solidFill>
                <a:latin typeface="Arabic Typesetting" pitchFamily="66" charset="-78"/>
                <a:cs typeface="B Badr" panose="00000400000000000000" pitchFamily="2" charset="-78"/>
              </a:rPr>
              <a:t>بِتَعْلِيمِ نَفْسِهِ قَبْلَ تَعْلِيمِ غَيْرِهِ </a:t>
            </a:r>
            <a:endParaRPr lang="fa-IR" sz="3600" b="1" dirty="0" smtClean="0">
              <a:solidFill>
                <a:srgbClr val="CC0099"/>
              </a:solidFill>
              <a:latin typeface="Arabic Typesetting" pitchFamily="66" charset="-78"/>
              <a:cs typeface="B Badr" panose="00000400000000000000" pitchFamily="2" charset="-78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fa-IR" sz="2400" b="1" dirty="0" smtClean="0">
                <a:solidFill>
                  <a:srgbClr val="6600CC"/>
                </a:solidFill>
                <a:cs typeface="B Nazanin" pitchFamily="2" charset="-78"/>
              </a:rPr>
              <a:t>بايد </a:t>
            </a:r>
            <a:r>
              <a:rPr lang="fa-IR" sz="2400" b="1" dirty="0">
                <a:solidFill>
                  <a:srgbClr val="6600CC"/>
                </a:solidFill>
                <a:cs typeface="B Nazanin" pitchFamily="2" charset="-78"/>
              </a:rPr>
              <a:t>پيش از مؤدب نمودن دیگری </a:t>
            </a:r>
            <a:r>
              <a:rPr lang="fa-IR" sz="2400" b="1">
                <a:solidFill>
                  <a:srgbClr val="6600CC"/>
                </a:solidFill>
                <a:cs typeface="B Nazanin" pitchFamily="2" charset="-78"/>
              </a:rPr>
              <a:t>به </a:t>
            </a:r>
            <a:r>
              <a:rPr lang="fa-IR" sz="2400" b="1" smtClean="0">
                <a:solidFill>
                  <a:srgbClr val="6600CC"/>
                </a:solidFill>
                <a:cs typeface="B Nazanin" pitchFamily="2" charset="-78"/>
              </a:rPr>
              <a:t>مؤدّب </a:t>
            </a:r>
            <a:r>
              <a:rPr lang="fa-IR" sz="2400" b="1" dirty="0">
                <a:solidFill>
                  <a:srgbClr val="6600CC"/>
                </a:solidFill>
                <a:cs typeface="B Nazanin" pitchFamily="2" charset="-78"/>
              </a:rPr>
              <a:t>نمودن خود </a:t>
            </a:r>
            <a:r>
              <a:rPr lang="fa-IR" sz="2400" b="1">
                <a:solidFill>
                  <a:srgbClr val="6600CC"/>
                </a:solidFill>
                <a:cs typeface="B Nazanin" pitchFamily="2" charset="-78"/>
              </a:rPr>
              <a:t>اقدام </a:t>
            </a:r>
            <a:r>
              <a:rPr lang="fa-IR" sz="2400" b="1" smtClean="0">
                <a:solidFill>
                  <a:srgbClr val="7030A0"/>
                </a:solidFill>
                <a:cs typeface="B Nazanin" pitchFamily="2" charset="-78"/>
              </a:rPr>
              <a:t>كند،</a:t>
            </a:r>
            <a:r>
              <a:rPr lang="fa-IR" sz="2400" b="1" smtClean="0">
                <a:solidFill>
                  <a:srgbClr val="0033CC"/>
                </a:solidFill>
                <a:cs typeface="B Nazanin" pitchFamily="2" charset="-78"/>
              </a:rPr>
              <a:t> </a:t>
            </a:r>
            <a:endParaRPr lang="en-US" sz="2400" b="1" dirty="0" smtClean="0">
              <a:solidFill>
                <a:srgbClr val="0033CC"/>
              </a:solidFill>
              <a:cs typeface="B Nazanin" pitchFamily="2" charset="-78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fa-IR" sz="1200" b="1" dirty="0">
              <a:solidFill>
                <a:srgbClr val="6600CC"/>
              </a:solidFill>
              <a:cs typeface="B Nazanin" pitchFamily="2" charset="-78"/>
            </a:endParaRPr>
          </a:p>
          <a:p>
            <a:pPr marL="0" lvl="0" indent="0" algn="ctr">
              <a:buNone/>
            </a:pPr>
            <a:r>
              <a:rPr lang="fa-IR" sz="3600" b="1" dirty="0" smtClean="0">
                <a:solidFill>
                  <a:srgbClr val="CC0099"/>
                </a:solidFill>
                <a:latin typeface="Arabic Typesetting" pitchFamily="66" charset="-78"/>
                <a:cs typeface="B Badr" panose="00000400000000000000" pitchFamily="2" charset="-78"/>
              </a:rPr>
              <a:t>وَ لْيَكُنْ تَأْدِيبُهُ بِسِيرَتِهِ قَبْلَ تَأْدِيبِهِ بِلِسَانِهِ </a:t>
            </a:r>
            <a:endParaRPr lang="fa-IR" sz="3600" b="1" dirty="0">
              <a:solidFill>
                <a:srgbClr val="CC0099"/>
              </a:solidFill>
              <a:latin typeface="Arabic Typesetting" pitchFamily="66" charset="-78"/>
              <a:cs typeface="B Badr" panose="00000400000000000000" pitchFamily="2" charset="-78"/>
            </a:endParaRPr>
          </a:p>
          <a:p>
            <a:pPr marL="0" lvl="0" indent="0" algn="ctr">
              <a:buNone/>
            </a:pPr>
            <a:r>
              <a:rPr lang="fa-IR" sz="2400" b="1" dirty="0" smtClean="0">
                <a:solidFill>
                  <a:srgbClr val="6600CC"/>
                </a:solidFill>
                <a:cs typeface="B Nazanin" pitchFamily="2" charset="-78"/>
              </a:rPr>
              <a:t>و </a:t>
            </a:r>
            <a:r>
              <a:rPr lang="fa-IR" sz="2400" b="1" dirty="0">
                <a:solidFill>
                  <a:srgbClr val="6600CC"/>
                </a:solidFill>
                <a:cs typeface="B Nazanin" pitchFamily="2" charset="-78"/>
              </a:rPr>
              <a:t>پيش </a:t>
            </a:r>
            <a:r>
              <a:rPr lang="fa-IR" sz="2400" b="1">
                <a:solidFill>
                  <a:srgbClr val="6600CC"/>
                </a:solidFill>
                <a:cs typeface="B Nazanin" pitchFamily="2" charset="-78"/>
              </a:rPr>
              <a:t>از </a:t>
            </a:r>
            <a:r>
              <a:rPr lang="fa-IR" sz="2400" b="1" smtClean="0">
                <a:solidFill>
                  <a:srgbClr val="6600CC"/>
                </a:solidFill>
                <a:cs typeface="B Nazanin" pitchFamily="2" charset="-78"/>
              </a:rPr>
              <a:t>آن كه </a:t>
            </a:r>
            <a:r>
              <a:rPr lang="fa-IR" sz="2400" b="1" dirty="0">
                <a:solidFill>
                  <a:srgbClr val="6600CC"/>
                </a:solidFill>
                <a:cs typeface="B Nazanin" pitchFamily="2" charset="-78"/>
              </a:rPr>
              <a:t>ديگری را به گفتار ادب نمايد</a:t>
            </a:r>
            <a:r>
              <a:rPr lang="fa-IR" sz="2400" b="1" dirty="0" smtClean="0">
                <a:solidFill>
                  <a:srgbClr val="6600CC"/>
                </a:solidFill>
                <a:cs typeface="B Nazanin" pitchFamily="2" charset="-78"/>
              </a:rPr>
              <a:t>،</a:t>
            </a:r>
          </a:p>
          <a:p>
            <a:pPr marL="0" lvl="0" indent="0">
              <a:buNone/>
            </a:pPr>
            <a:r>
              <a:rPr lang="fa-IR" sz="2400" b="1" dirty="0" smtClean="0">
                <a:solidFill>
                  <a:srgbClr val="6600CC"/>
                </a:solidFill>
                <a:cs typeface="B Nazanin" pitchFamily="2" charset="-78"/>
              </a:rPr>
              <a:t>                                      بايد </a:t>
            </a:r>
            <a:r>
              <a:rPr lang="fa-IR" sz="2400" b="1" dirty="0">
                <a:solidFill>
                  <a:srgbClr val="6600CC"/>
                </a:solidFill>
                <a:cs typeface="B Nazanin" pitchFamily="2" charset="-78"/>
              </a:rPr>
              <a:t>با كردارش او را ادب </a:t>
            </a:r>
            <a:r>
              <a:rPr lang="fa-IR" sz="2400" b="1">
                <a:solidFill>
                  <a:srgbClr val="6600CC"/>
                </a:solidFill>
                <a:cs typeface="B Nazanin" pitchFamily="2" charset="-78"/>
              </a:rPr>
              <a:t>كند</a:t>
            </a:r>
            <a:r>
              <a:rPr lang="fa-IR" sz="2400" b="1" smtClean="0">
                <a:solidFill>
                  <a:srgbClr val="6600CC"/>
                </a:solidFill>
                <a:cs typeface="B Nazanin" pitchFamily="2" charset="-78"/>
              </a:rPr>
              <a:t>.</a:t>
            </a:r>
            <a:endParaRPr lang="fa-IR" sz="1800" b="1" dirty="0" smtClean="0">
              <a:solidFill>
                <a:srgbClr val="6600CC"/>
              </a:solidFill>
              <a:cs typeface="B Nazanin" pitchFamily="2" charset="-78"/>
            </a:endParaRPr>
          </a:p>
          <a:p>
            <a:pPr marL="0" lvl="0" indent="0" algn="just">
              <a:buNone/>
            </a:pPr>
            <a:r>
              <a:rPr lang="fa-IR" sz="1800" b="1" dirty="0" smtClean="0">
                <a:solidFill>
                  <a:srgbClr val="6600CC"/>
                </a:solidFill>
                <a:cs typeface="B Nazanin" pitchFamily="2" charset="-78"/>
              </a:rPr>
              <a:t> </a:t>
            </a:r>
            <a:endParaRPr lang="fa-IR" sz="1800" b="1" dirty="0">
              <a:solidFill>
                <a:srgbClr val="6600CC"/>
              </a:solidFill>
              <a:cs typeface="B Nazanin" pitchFamily="2" charset="-7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7643192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شاهراه تربیت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8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/>
          <p:cNvSpPr/>
          <p:nvPr/>
        </p:nvSpPr>
        <p:spPr>
          <a:xfrm>
            <a:off x="637950" y="5805264"/>
            <a:ext cx="648072" cy="576064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4" t="13913" b="8273"/>
          <a:stretch/>
        </p:blipFill>
        <p:spPr bwMode="auto">
          <a:xfrm flipH="1">
            <a:off x="6084168" y="4372028"/>
            <a:ext cx="1788039" cy="208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58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0000"/>
              </a:schemeClr>
            </a:gs>
            <a:gs pos="72000">
              <a:schemeClr val="bg1">
                <a:shade val="100000"/>
                <a:satMod val="115000"/>
              </a:schemeClr>
            </a:gs>
            <a:gs pos="100000">
              <a:srgbClr val="FFC000"/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51</a:t>
            </a:fld>
            <a:endParaRPr lang="fa-IR"/>
          </a:p>
        </p:txBody>
      </p:sp>
      <p:sp>
        <p:nvSpPr>
          <p:cNvPr id="20" name="Content Placeholder 3"/>
          <p:cNvSpPr txBox="1">
            <a:spLocks/>
          </p:cNvSpPr>
          <p:nvPr/>
        </p:nvSpPr>
        <p:spPr>
          <a:xfrm>
            <a:off x="457200" y="1772817"/>
            <a:ext cx="7643192" cy="459202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1">
            <a:sp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B Mitra" pitchFamily="2" charset="-78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fa-IR" sz="1600" b="1" smtClean="0">
              <a:solidFill>
                <a:srgbClr val="CC0099"/>
              </a:solidFill>
              <a:latin typeface="Arabic Typesetting" pitchFamily="66" charset="-78"/>
              <a:cs typeface="B Badr" panose="00000400000000000000" pitchFamily="2" charset="-78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3600" b="1" smtClean="0">
                <a:solidFill>
                  <a:srgbClr val="CC0099"/>
                </a:solidFill>
                <a:latin typeface="Arabic Typesetting" pitchFamily="66" charset="-78"/>
                <a:cs typeface="B Badr" panose="00000400000000000000" pitchFamily="2" charset="-78"/>
              </a:rPr>
              <a:t>و</a:t>
            </a:r>
            <a:r>
              <a:rPr lang="fa-IR" sz="4400" b="1" smtClean="0">
                <a:solidFill>
                  <a:srgbClr val="CC0099"/>
                </a:solidFill>
                <a:latin typeface="Arabic Typesetting" pitchFamily="66" charset="-78"/>
                <a:cs typeface="B Badr" panose="00000400000000000000" pitchFamily="2" charset="-78"/>
              </a:rPr>
              <a:t>َ </a:t>
            </a:r>
            <a:r>
              <a:rPr lang="fa-IR" sz="3600" b="1" dirty="0">
                <a:solidFill>
                  <a:srgbClr val="CC0099"/>
                </a:solidFill>
                <a:latin typeface="Arabic Typesetting" pitchFamily="66" charset="-78"/>
                <a:cs typeface="B Badr" panose="00000400000000000000" pitchFamily="2" charset="-78"/>
              </a:rPr>
              <a:t>مُعَلِّمُ نَفْسِهِ وَ مُؤَدِّبُهَا </a:t>
            </a:r>
            <a:endParaRPr lang="fa-IR" sz="3600" b="1" dirty="0" smtClean="0">
              <a:solidFill>
                <a:srgbClr val="CC0099"/>
              </a:solidFill>
              <a:latin typeface="Arabic Typesetting" pitchFamily="66" charset="-78"/>
              <a:cs typeface="B Badr" panose="00000400000000000000" pitchFamily="2" charset="-78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400" b="1" dirty="0" smtClean="0">
                <a:solidFill>
                  <a:srgbClr val="7030A0"/>
                </a:solidFill>
                <a:latin typeface="Arabic Typesetting" pitchFamily="66" charset="-78"/>
                <a:cs typeface="B Nazanin" pitchFamily="2" charset="-78"/>
              </a:rPr>
              <a:t>و آن كه خود را بياموزد و </a:t>
            </a:r>
            <a:r>
              <a:rPr lang="fa-IR" sz="2400" b="1" dirty="0" smtClean="0">
                <a:solidFill>
                  <a:srgbClr val="CC0099"/>
                </a:solidFill>
                <a:latin typeface="Arabic Typesetting" pitchFamily="66" charset="-78"/>
                <a:cs typeface="B Nazanin" pitchFamily="2" charset="-78"/>
              </a:rPr>
              <a:t>ادب</a:t>
            </a:r>
            <a:r>
              <a:rPr lang="fa-IR" sz="2400" b="1" dirty="0" smtClean="0">
                <a:solidFill>
                  <a:srgbClr val="7030A0"/>
                </a:solidFill>
                <a:latin typeface="Arabic Typesetting" pitchFamily="66" charset="-78"/>
                <a:cs typeface="B Nazanin" pitchFamily="2" charset="-78"/>
              </a:rPr>
              <a:t> نمايد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3600" b="1" dirty="0" smtClean="0">
                <a:solidFill>
                  <a:srgbClr val="CC0099"/>
                </a:solidFill>
                <a:latin typeface="Arabic Typesetting" pitchFamily="66" charset="-78"/>
                <a:cs typeface="B Badr" panose="00000400000000000000" pitchFamily="2" charset="-78"/>
              </a:rPr>
              <a:t>أَحَقُّ بِالْإِجْلَالِ مِنْ مُعَلِّمِ النَّاسِ وَ مُؤَدِّبِهِمْ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a-IR" sz="2400" b="1" dirty="0" smtClean="0">
                <a:solidFill>
                  <a:srgbClr val="7030A0"/>
                </a:solidFill>
                <a:cs typeface="B Nazanin" pitchFamily="2" charset="-78"/>
              </a:rPr>
              <a:t>به </a:t>
            </a:r>
            <a:r>
              <a:rPr lang="fa-IR" sz="2400" b="1" dirty="0">
                <a:solidFill>
                  <a:srgbClr val="7030A0"/>
                </a:solidFill>
                <a:cs typeface="B Nazanin" pitchFamily="2" charset="-78"/>
              </a:rPr>
              <a:t>تعظيم سزاوارتر است </a:t>
            </a:r>
            <a:endParaRPr lang="fa-IR" sz="2400" b="1" dirty="0" smtClean="0">
              <a:solidFill>
                <a:srgbClr val="7030A0"/>
              </a:solidFill>
              <a:cs typeface="B Nazanin" pitchFamily="2" charset="-78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fa-IR" sz="2400" b="1" dirty="0" smtClean="0">
                <a:solidFill>
                  <a:srgbClr val="7030A0"/>
                </a:solidFill>
                <a:cs typeface="B Nazanin" pitchFamily="2" charset="-78"/>
              </a:rPr>
              <a:t>از </a:t>
            </a:r>
            <a:r>
              <a:rPr lang="fa-IR" sz="2400" b="1" dirty="0">
                <a:solidFill>
                  <a:srgbClr val="7030A0"/>
                </a:solidFill>
                <a:cs typeface="B Nazanin" pitchFamily="2" charset="-78"/>
              </a:rPr>
              <a:t>كسى كه فقط ديگران را بياموزد و تأديب </a:t>
            </a:r>
            <a:r>
              <a:rPr lang="fa-IR" sz="2400" b="1" dirty="0" smtClean="0">
                <a:solidFill>
                  <a:srgbClr val="7030A0"/>
                </a:solidFill>
                <a:cs typeface="B Nazanin" pitchFamily="2" charset="-78"/>
              </a:rPr>
              <a:t>كند.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fa-IR" sz="1400" b="1" smtClean="0">
                <a:solidFill>
                  <a:schemeClr val="tx1"/>
                </a:solidFill>
                <a:cs typeface="B Badr" pitchFamily="2" charset="-78"/>
              </a:rPr>
              <a:t>                                                                                                                                       نهج </a:t>
            </a:r>
            <a:r>
              <a:rPr lang="fa-IR" sz="1400" b="1" dirty="0">
                <a:solidFill>
                  <a:schemeClr val="tx1"/>
                </a:solidFill>
                <a:cs typeface="B Badr" pitchFamily="2" charset="-78"/>
              </a:rPr>
              <a:t>البلاغه، حکمت </a:t>
            </a:r>
            <a:r>
              <a:rPr lang="fa-IR" sz="1400" b="1" dirty="0" smtClean="0">
                <a:solidFill>
                  <a:schemeClr val="tx1"/>
                </a:solidFill>
                <a:cs typeface="B Badr" pitchFamily="2" charset="-78"/>
              </a:rPr>
              <a:t>73</a:t>
            </a:r>
            <a:endParaRPr lang="fa-IR" sz="1400" b="1" dirty="0">
              <a:solidFill>
                <a:schemeClr val="tx1"/>
              </a:solidFill>
              <a:cs typeface="B Badr" pitchFamily="2" charset="-7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7643192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شاهراه تربیت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8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4" t="13913" b="8273"/>
          <a:stretch/>
        </p:blipFill>
        <p:spPr bwMode="auto">
          <a:xfrm flipH="1">
            <a:off x="6300192" y="4449133"/>
            <a:ext cx="160840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51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Process 10"/>
          <p:cNvSpPr/>
          <p:nvPr/>
        </p:nvSpPr>
        <p:spPr>
          <a:xfrm>
            <a:off x="539552" y="1723707"/>
            <a:ext cx="7560840" cy="1999381"/>
          </a:xfrm>
          <a:prstGeom prst="flowChartProcess">
            <a:avLst/>
          </a:prstGeom>
          <a:solidFill>
            <a:srgbClr val="FAE2E3"/>
          </a:solidFill>
          <a:ln w="28575">
            <a:solidFill>
              <a:srgbClr val="CC0066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b="1" dirty="0">
                <a:solidFill>
                  <a:srgbClr val="000000"/>
                </a:solidFill>
                <a:cs typeface="B Nazanin" pitchFamily="2" charset="-78"/>
              </a:rPr>
              <a:t>بازنگری </a:t>
            </a:r>
            <a:r>
              <a:rPr lang="fa-IR" sz="3200" b="1" dirty="0" smtClean="0">
                <a:solidFill>
                  <a:srgbClr val="000000"/>
                </a:solidFill>
                <a:cs typeface="B Nazanin" pitchFamily="2" charset="-78"/>
              </a:rPr>
              <a:t>مربی </a:t>
            </a:r>
            <a:r>
              <a:rPr lang="fa-IR" sz="3200" b="1" dirty="0">
                <a:solidFill>
                  <a:srgbClr val="000000"/>
                </a:solidFill>
                <a:cs typeface="B Nazanin" pitchFamily="2" charset="-78"/>
              </a:rPr>
              <a:t>(والدین و مربیان)</a:t>
            </a:r>
          </a:p>
          <a:p>
            <a:pPr lvl="0"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cs typeface="B Nazanin" pitchFamily="2" charset="-78"/>
              </a:rPr>
              <a:t>در رویکردهای تربیتی خود </a:t>
            </a:r>
            <a:endParaRPr lang="fa-IR" sz="3200" b="1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274638"/>
            <a:ext cx="7560840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شاهراه </a:t>
            </a:r>
            <a:r>
              <a:rPr lang="fa-IR" dirty="0" smtClean="0">
                <a:solidFill>
                  <a:srgbClr val="0070C0"/>
                </a:solidFill>
                <a:cs typeface="B Titr" panose="00000700000000000000" pitchFamily="2" charset="-78"/>
              </a:rPr>
              <a:t>تربیت، گام </a:t>
            </a:r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دوم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52</a:t>
            </a:fld>
            <a:endParaRPr lang="fa-IR"/>
          </a:p>
        </p:txBody>
      </p:sp>
      <p:sp>
        <p:nvSpPr>
          <p:cNvPr id="21" name="Flowchart: Process 20"/>
          <p:cNvSpPr/>
          <p:nvPr/>
        </p:nvSpPr>
        <p:spPr>
          <a:xfrm>
            <a:off x="539552" y="4077073"/>
            <a:ext cx="5616624" cy="2088232"/>
          </a:xfrm>
          <a:prstGeom prst="flowChartProcess">
            <a:avLst/>
          </a:prstGeom>
          <a:solidFill>
            <a:srgbClr val="CCFFCC"/>
          </a:solidFill>
          <a:ln w="38100">
            <a:solidFill>
              <a:srgbClr val="CC0066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fa-IR" sz="3600" b="1" dirty="0" smtClean="0">
                <a:solidFill>
                  <a:srgbClr val="000000"/>
                </a:solidFill>
                <a:cs typeface="B Nazanin" pitchFamily="2" charset="-78"/>
              </a:rPr>
              <a:t>آسیب‏شناسی دیدگاه‏های </a:t>
            </a:r>
            <a:r>
              <a:rPr lang="fa-IR" sz="3600" b="1" dirty="0">
                <a:solidFill>
                  <a:srgbClr val="000000"/>
                </a:solidFill>
                <a:cs typeface="B Nazanin" pitchFamily="2" charset="-78"/>
              </a:rPr>
              <a:t>جدید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060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images6JX7JJ2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91"/>
          <a:stretch/>
        </p:blipFill>
        <p:spPr bwMode="auto">
          <a:xfrm>
            <a:off x="6394266" y="3897803"/>
            <a:ext cx="1411385" cy="2388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2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</a:schemeClr>
            </a:gs>
            <a:gs pos="56000">
              <a:schemeClr val="bg1">
                <a:shade val="100000"/>
                <a:satMod val="115000"/>
              </a:schemeClr>
            </a:gs>
            <a:gs pos="100000">
              <a:srgbClr val="659C02"/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776864" cy="1143000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sz="4400" dirty="0">
                <a:solidFill>
                  <a:srgbClr val="6600CC"/>
                </a:solidFill>
                <a:cs typeface="B Titr" pitchFamily="2" charset="-78"/>
              </a:rPr>
              <a:t>شما</a:t>
            </a:r>
            <a:r>
              <a:rPr lang="fa-IR" dirty="0" smtClean="0">
                <a:solidFill>
                  <a:srgbClr val="6600CC"/>
                </a:solidFill>
              </a:rPr>
              <a:t> </a:t>
            </a:r>
            <a:r>
              <a:rPr lang="fa-IR" sz="4400" dirty="0">
                <a:solidFill>
                  <a:srgbClr val="6600CC"/>
                </a:solidFill>
                <a:cs typeface="B Titr" pitchFamily="2" charset="-78"/>
              </a:rPr>
              <a:t>هم شنیده اید؟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7776864" cy="4781128"/>
          </a:xfrm>
          <a:ln>
            <a:solidFill>
              <a:srgbClr val="6600C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lvl="0">
              <a:buClr>
                <a:srgbClr val="7030A0"/>
              </a:buClr>
              <a:buSzPct val="100000"/>
              <a:buFont typeface="Wingdings" pitchFamily="2" charset="2"/>
              <a:buChar char=""/>
            </a:pPr>
            <a:endParaRPr lang="fa-IR" sz="35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Kamran" pitchFamily="2" charset="-78"/>
            </a:endParaRPr>
          </a:p>
          <a:p>
            <a:pPr lvl="0">
              <a:buClr>
                <a:srgbClr val="7030A0"/>
              </a:buClr>
              <a:buSzPct val="100000"/>
              <a:buFont typeface="Wingdings" pitchFamily="2" charset="2"/>
              <a:buChar char=""/>
            </a:pPr>
            <a:r>
              <a:rPr lang="fa-IR" sz="3500" b="1" dirty="0" smtClean="0">
                <a:solidFill>
                  <a:srgbClr val="008000"/>
                </a:solidFill>
                <a:cs typeface="B Kamran" pitchFamily="2" charset="-78"/>
              </a:rPr>
              <a:t>او </a:t>
            </a:r>
            <a:r>
              <a:rPr lang="fa-IR" sz="3500" b="1" dirty="0">
                <a:solidFill>
                  <a:srgbClr val="008000"/>
                </a:solidFill>
                <a:cs typeface="B Kamran" pitchFamily="2" charset="-78"/>
              </a:rPr>
              <a:t>خودش در قبال عملش </a:t>
            </a:r>
            <a:r>
              <a:rPr lang="fa-IR" sz="3500" b="1" dirty="0" smtClean="0">
                <a:solidFill>
                  <a:srgbClr val="008000"/>
                </a:solidFill>
                <a:cs typeface="B Kamran" pitchFamily="2" charset="-78"/>
              </a:rPr>
              <a:t>مسؤوله</a:t>
            </a:r>
            <a:r>
              <a:rPr lang="fa-IR" sz="3500" b="1" dirty="0">
                <a:solidFill>
                  <a:srgbClr val="008000"/>
                </a:solidFill>
                <a:cs typeface="B Kamran" pitchFamily="2" charset="-78"/>
              </a:rPr>
              <a:t>!</a:t>
            </a:r>
          </a:p>
          <a:p>
            <a:pPr lvl="0">
              <a:buClr>
                <a:srgbClr val="7030A0"/>
              </a:buClr>
              <a:buSzPct val="100000"/>
              <a:buFont typeface="Wingdings" pitchFamily="2" charset="2"/>
              <a:buChar char=""/>
            </a:pPr>
            <a:r>
              <a:rPr lang="fa-IR" sz="3500" b="1" dirty="0">
                <a:solidFill>
                  <a:srgbClr val="C00000"/>
                </a:solidFill>
                <a:cs typeface="B Kamran" pitchFamily="2" charset="-78"/>
              </a:rPr>
              <a:t>من </a:t>
            </a:r>
            <a:r>
              <a:rPr lang="fa-IR" sz="3500" b="1" dirty="0" smtClean="0">
                <a:solidFill>
                  <a:srgbClr val="C00000"/>
                </a:solidFill>
                <a:cs typeface="B Kamran" pitchFamily="2" charset="-78"/>
              </a:rPr>
              <a:t>مسؤول </a:t>
            </a:r>
            <a:r>
              <a:rPr lang="fa-IR" sz="3500" b="1" dirty="0">
                <a:solidFill>
                  <a:srgbClr val="C00000"/>
                </a:solidFill>
                <a:cs typeface="B Kamran" pitchFamily="2" charset="-78"/>
              </a:rPr>
              <a:t>رفتار او نیستم!</a:t>
            </a:r>
          </a:p>
          <a:p>
            <a:pPr lvl="0">
              <a:buClr>
                <a:srgbClr val="7030A0"/>
              </a:buClr>
              <a:buSzPct val="100000"/>
              <a:buFont typeface="Wingdings" pitchFamily="2" charset="2"/>
              <a:buChar char=""/>
            </a:pPr>
            <a:r>
              <a:rPr lang="fa-IR" sz="3500" b="1" dirty="0">
                <a:solidFill>
                  <a:srgbClr val="1F497D">
                    <a:lumMod val="75000"/>
                  </a:srgbClr>
                </a:solidFill>
                <a:cs typeface="B Kamran" pitchFamily="2" charset="-78"/>
              </a:rPr>
              <a:t>ما </a:t>
            </a:r>
            <a:r>
              <a:rPr lang="fa-IR" sz="3500" b="1" dirty="0" smtClean="0">
                <a:solidFill>
                  <a:srgbClr val="1F497D">
                    <a:lumMod val="75000"/>
                  </a:srgbClr>
                </a:solidFill>
                <a:cs typeface="B Kamran" pitchFamily="2" charset="-78"/>
              </a:rPr>
              <a:t>رو </a:t>
            </a:r>
            <a:r>
              <a:rPr lang="fa-IR" sz="3500" b="1" dirty="0">
                <a:solidFill>
                  <a:srgbClr val="1F497D">
                    <a:lumMod val="75000"/>
                  </a:srgbClr>
                </a:solidFill>
                <a:cs typeface="B Kamran" pitchFamily="2" charset="-78"/>
              </a:rPr>
              <a:t>که در قبر او </a:t>
            </a:r>
            <a:r>
              <a:rPr lang="fa-IR" sz="3500" b="1" dirty="0" smtClean="0">
                <a:solidFill>
                  <a:srgbClr val="1F497D">
                    <a:lumMod val="75000"/>
                  </a:srgbClr>
                </a:solidFill>
                <a:cs typeface="B Kamran" pitchFamily="2" charset="-78"/>
              </a:rPr>
              <a:t>نمی‏ذارن!</a:t>
            </a:r>
            <a:endParaRPr lang="fa-IR" sz="3500" b="1" dirty="0">
              <a:solidFill>
                <a:srgbClr val="1F497D">
                  <a:lumMod val="75000"/>
                </a:srgbClr>
              </a:solidFill>
              <a:cs typeface="B Kamran" pitchFamily="2" charset="-78"/>
            </a:endParaRPr>
          </a:p>
          <a:p>
            <a:pPr lvl="0">
              <a:buClr>
                <a:srgbClr val="7030A0"/>
              </a:buClr>
              <a:buSzPct val="100000"/>
              <a:buFont typeface="Wingdings" pitchFamily="2" charset="2"/>
              <a:buChar char=""/>
            </a:pPr>
            <a:r>
              <a:rPr lang="fa-IR" sz="3500" b="1" dirty="0" smtClean="0">
                <a:solidFill>
                  <a:srgbClr val="F79646">
                    <a:lumMod val="75000"/>
                  </a:srgbClr>
                </a:solidFill>
                <a:cs typeface="B Kamran" pitchFamily="2" charset="-78"/>
              </a:rPr>
              <a:t>خودش </a:t>
            </a:r>
            <a:r>
              <a:rPr lang="fa-IR" sz="3500" b="1" dirty="0">
                <a:solidFill>
                  <a:srgbClr val="F79646">
                    <a:lumMod val="75000"/>
                  </a:srgbClr>
                </a:solidFill>
                <a:cs typeface="B Kamran" pitchFamily="2" charset="-78"/>
              </a:rPr>
              <a:t>باید انتخاب </a:t>
            </a:r>
            <a:r>
              <a:rPr lang="fa-IR" sz="3500" b="1" dirty="0" smtClean="0">
                <a:solidFill>
                  <a:srgbClr val="F79646">
                    <a:lumMod val="75000"/>
                  </a:srgbClr>
                </a:solidFill>
                <a:cs typeface="B Kamran" pitchFamily="2" charset="-78"/>
              </a:rPr>
              <a:t>‏کنه!</a:t>
            </a:r>
            <a:endParaRPr lang="fa-IR" sz="3500" b="1" dirty="0">
              <a:solidFill>
                <a:srgbClr val="F79646">
                  <a:lumMod val="75000"/>
                </a:srgbClr>
              </a:solidFill>
              <a:cs typeface="B Kamran" pitchFamily="2" charset="-78"/>
            </a:endParaRPr>
          </a:p>
          <a:p>
            <a:pPr lvl="0">
              <a:buClr>
                <a:srgbClr val="7030A0"/>
              </a:buClr>
              <a:buSzPct val="100000"/>
              <a:buFont typeface="Wingdings" pitchFamily="2" charset="2"/>
              <a:buChar char=""/>
            </a:pPr>
            <a:r>
              <a:rPr lang="fa-IR" sz="3500" b="1" dirty="0">
                <a:solidFill>
                  <a:srgbClr val="33CC33"/>
                </a:solidFill>
                <a:cs typeface="B Kamran" pitchFamily="2" charset="-78"/>
              </a:rPr>
              <a:t>خودش باید </a:t>
            </a:r>
            <a:r>
              <a:rPr lang="fa-IR" sz="3500" b="1" dirty="0" smtClean="0">
                <a:solidFill>
                  <a:srgbClr val="33CC33"/>
                </a:solidFill>
                <a:cs typeface="B Kamran" pitchFamily="2" charset="-78"/>
              </a:rPr>
              <a:t>بهش برسه!</a:t>
            </a:r>
            <a:endParaRPr lang="fa-IR" sz="3500" b="1" dirty="0">
              <a:solidFill>
                <a:srgbClr val="33CC33"/>
              </a:solidFill>
              <a:cs typeface="B Kamran" pitchFamily="2" charset="-78"/>
            </a:endParaRPr>
          </a:p>
          <a:p>
            <a:pPr lvl="0">
              <a:buClr>
                <a:srgbClr val="7030A0"/>
              </a:buClr>
              <a:buSzPct val="100000"/>
              <a:buFont typeface="Wingdings" pitchFamily="2" charset="2"/>
              <a:buChar char=""/>
            </a:pPr>
            <a:r>
              <a:rPr lang="fa-IR" sz="3500" b="1" dirty="0" smtClean="0">
                <a:solidFill>
                  <a:srgbClr val="FF3399"/>
                </a:solidFill>
                <a:cs typeface="B Kamran" pitchFamily="2" charset="-78"/>
              </a:rPr>
              <a:t>میترسم </a:t>
            </a:r>
            <a:r>
              <a:rPr lang="fa-IR" sz="3500" b="1" dirty="0">
                <a:solidFill>
                  <a:srgbClr val="FF3399"/>
                </a:solidFill>
                <a:cs typeface="B Kamran" pitchFamily="2" charset="-78"/>
              </a:rPr>
              <a:t>زده شه!</a:t>
            </a:r>
          </a:p>
          <a:p>
            <a:pPr lvl="0">
              <a:buClr>
                <a:srgbClr val="7030A0"/>
              </a:buClr>
              <a:buSzPct val="100000"/>
              <a:buFont typeface="Wingdings" pitchFamily="2" charset="2"/>
              <a:buChar char=""/>
            </a:pPr>
            <a:r>
              <a:rPr lang="fa-IR" sz="3500" b="1" dirty="0">
                <a:solidFill>
                  <a:srgbClr val="FF0000"/>
                </a:solidFill>
                <a:cs typeface="B Kamran" pitchFamily="2" charset="-78"/>
              </a:rPr>
              <a:t>حالا زوده، هنوز </a:t>
            </a:r>
            <a:r>
              <a:rPr lang="fa-IR" sz="3500" b="1" dirty="0" smtClean="0">
                <a:solidFill>
                  <a:srgbClr val="FF0000"/>
                </a:solidFill>
                <a:cs typeface="B Kamran" pitchFamily="2" charset="-78"/>
              </a:rPr>
              <a:t>نمی‏فهمه</a:t>
            </a:r>
            <a:r>
              <a:rPr lang="fa-IR" sz="3500" b="1" dirty="0">
                <a:solidFill>
                  <a:srgbClr val="FF0000"/>
                </a:solidFill>
                <a:cs typeface="B Kamran" pitchFamily="2" charset="-78"/>
              </a:rPr>
              <a:t>!</a:t>
            </a:r>
          </a:p>
          <a:p>
            <a:pPr lvl="0">
              <a:buClr>
                <a:srgbClr val="7030A0"/>
              </a:buClr>
              <a:buSzPct val="100000"/>
              <a:buFont typeface="Wingdings" pitchFamily="2" charset="2"/>
              <a:buChar char=""/>
            </a:pPr>
            <a:r>
              <a:rPr lang="fa-IR" sz="3500" b="1" dirty="0">
                <a:solidFill>
                  <a:srgbClr val="8064A2">
                    <a:lumMod val="50000"/>
                  </a:srgbClr>
                </a:solidFill>
                <a:cs typeface="B Kamran" pitchFamily="2" charset="-78"/>
              </a:rPr>
              <a:t>وقتی انتخاب خودش </a:t>
            </a:r>
            <a:r>
              <a:rPr lang="fa-IR" sz="3500" b="1" dirty="0" smtClean="0">
                <a:solidFill>
                  <a:srgbClr val="8064A2">
                    <a:lumMod val="50000"/>
                  </a:srgbClr>
                </a:solidFill>
                <a:cs typeface="B Kamran" pitchFamily="2" charset="-78"/>
              </a:rPr>
              <a:t>باشه، </a:t>
            </a:r>
            <a:r>
              <a:rPr lang="fa-IR" sz="3500" b="1" dirty="0">
                <a:solidFill>
                  <a:srgbClr val="8064A2">
                    <a:lumMod val="50000"/>
                  </a:srgbClr>
                </a:solidFill>
                <a:cs typeface="B Kamran" pitchFamily="2" charset="-78"/>
              </a:rPr>
              <a:t>بهش پایبند تره!</a:t>
            </a:r>
          </a:p>
          <a:p>
            <a:pPr lvl="0">
              <a:buClr>
                <a:srgbClr val="7030A0"/>
              </a:buClr>
              <a:buSzPct val="100000"/>
              <a:buFont typeface="Wingdings" pitchFamily="2" charset="2"/>
              <a:buChar char=""/>
            </a:pPr>
            <a:r>
              <a:rPr lang="fa-IR" sz="3500" b="1" dirty="0">
                <a:solidFill>
                  <a:srgbClr val="FFC000"/>
                </a:solidFill>
                <a:cs typeface="B Kamran" pitchFamily="2" charset="-78"/>
              </a:rPr>
              <a:t>و</a:t>
            </a:r>
            <a:r>
              <a:rPr lang="fa-IR" sz="3500" b="1" dirty="0" smtClean="0">
                <a:solidFill>
                  <a:srgbClr val="FFC000"/>
                </a:solidFill>
                <a:cs typeface="B Kamran" pitchFamily="2" charset="-78"/>
              </a:rPr>
              <a:t>...</a:t>
            </a:r>
            <a:endParaRPr lang="fa-IR" sz="3500" b="1" dirty="0">
              <a:solidFill>
                <a:srgbClr val="FFC000"/>
              </a:solidFill>
              <a:cs typeface="B Kamra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53</a:t>
            </a:fld>
            <a:endParaRPr lang="fa-IR"/>
          </a:p>
        </p:txBody>
      </p:sp>
      <p:pic>
        <p:nvPicPr>
          <p:cNvPr id="8" name="Picture 2" descr="C:\Users\Alireza\Pictures\متفرق\ist2_8590529-questions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75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6" y="297816"/>
            <a:ext cx="1058058" cy="10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lireza\Pictures\متفرق\ist2_8590529-questions.jpg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781422"/>
            <a:ext cx="3240359" cy="330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75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  <a:ln>
            <a:solidFill>
              <a:srgbClr val="6600C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sz="4400" dirty="0">
                <a:solidFill>
                  <a:srgbClr val="6600CC"/>
                </a:solidFill>
                <a:cs typeface="B Titr" pitchFamily="2" charset="-78"/>
              </a:rPr>
              <a:t>یک بام و دو هوا...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1789" y="5661248"/>
            <a:ext cx="504711" cy="383952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54</a:t>
            </a:fld>
            <a:endParaRPr lang="fa-IR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7544" y="1628800"/>
            <a:ext cx="7704856" cy="48199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6600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B Mitra" pitchFamily="2" charset="-78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09000"/>
              <a:buFont typeface="Arial" pitchFamily="34" charset="0"/>
              <a:buNone/>
            </a:pPr>
            <a:r>
              <a:rPr lang="fa-IR" sz="2800" b="1" dirty="0" smtClean="0">
                <a:ln>
                  <a:solidFill>
                    <a:srgbClr val="002060"/>
                  </a:solidFill>
                </a:ln>
                <a:solidFill>
                  <a:srgbClr val="D60093"/>
                </a:solidFill>
                <a:cs typeface="B Nazanin" pitchFamily="2" charset="-78"/>
              </a:rPr>
              <a:t>برای ضعف ریاضی فرزندم، معلم </a:t>
            </a:r>
            <a:r>
              <a:rPr lang="fa-IR" sz="2800" b="1" smtClean="0">
                <a:ln>
                  <a:solidFill>
                    <a:srgbClr val="002060"/>
                  </a:solidFill>
                </a:ln>
                <a:solidFill>
                  <a:srgbClr val="D60093"/>
                </a:solidFill>
                <a:cs typeface="B Nazanin" pitchFamily="2" charset="-78"/>
              </a:rPr>
              <a:t>خصوصی گرفته ام</a:t>
            </a:r>
            <a:r>
              <a:rPr lang="fa-IR" sz="2800" b="1" dirty="0" smtClean="0">
                <a:ln>
                  <a:solidFill>
                    <a:srgbClr val="002060"/>
                  </a:solidFill>
                </a:ln>
                <a:solidFill>
                  <a:srgbClr val="D60093"/>
                </a:solidFill>
                <a:cs typeface="B Nazanin" pitchFamily="2" charset="-78"/>
              </a:rPr>
              <a:t>.</a:t>
            </a:r>
          </a:p>
          <a:p>
            <a:pPr marL="0" indent="0" algn="ctr">
              <a:buSzPct val="109000"/>
              <a:buFont typeface="Arial" pitchFamily="34" charset="0"/>
              <a:buNone/>
            </a:pPr>
            <a:endParaRPr lang="fa-IR" sz="1050" b="1" dirty="0" smtClean="0">
              <a:ln>
                <a:solidFill>
                  <a:srgbClr val="002060"/>
                </a:solidFill>
              </a:ln>
              <a:solidFill>
                <a:srgbClr val="FF6600"/>
              </a:solidFill>
              <a:cs typeface="B Nazanin" pitchFamily="2" charset="-78"/>
            </a:endParaRPr>
          </a:p>
          <a:p>
            <a:pPr marL="0" indent="0" algn="ctr">
              <a:buSzPct val="109000"/>
              <a:buFont typeface="Arial" pitchFamily="34" charset="0"/>
              <a:buNone/>
            </a:pPr>
            <a:r>
              <a:rPr lang="fa-IR" sz="2800" b="1" dirty="0" smtClean="0">
                <a:ln>
                  <a:solidFill>
                    <a:srgbClr val="002060"/>
                  </a:solidFill>
                </a:ln>
                <a:solidFill>
                  <a:srgbClr val="FF6600"/>
                </a:solidFill>
                <a:cs typeface="B Nazanin" pitchFamily="2" charset="-78"/>
              </a:rPr>
              <a:t>برای قد کشیدنش، کلاس والیبال ثبت </a:t>
            </a:r>
            <a:r>
              <a:rPr lang="fa-IR" sz="2800" b="1" smtClean="0">
                <a:ln>
                  <a:solidFill>
                    <a:srgbClr val="002060"/>
                  </a:solidFill>
                </a:ln>
                <a:solidFill>
                  <a:srgbClr val="FF6600"/>
                </a:solidFill>
                <a:cs typeface="B Nazanin" pitchFamily="2" charset="-78"/>
              </a:rPr>
              <a:t>نام کرده ام</a:t>
            </a:r>
            <a:r>
              <a:rPr lang="fa-IR" sz="2800" b="1" dirty="0" smtClean="0">
                <a:ln>
                  <a:solidFill>
                    <a:srgbClr val="002060"/>
                  </a:solidFill>
                </a:ln>
                <a:solidFill>
                  <a:srgbClr val="FF6600"/>
                </a:solidFill>
                <a:cs typeface="B Nazanin" pitchFamily="2" charset="-78"/>
              </a:rPr>
              <a:t>.</a:t>
            </a:r>
          </a:p>
          <a:p>
            <a:pPr marL="0" indent="0" algn="ctr">
              <a:buSzPct val="109000"/>
              <a:buFont typeface="Arial" pitchFamily="34" charset="0"/>
              <a:buNone/>
            </a:pPr>
            <a:endParaRPr lang="fa-IR" sz="1000" b="1" dirty="0" smtClean="0">
              <a:ln>
                <a:solidFill>
                  <a:srgbClr val="002060"/>
                </a:solidFill>
              </a:ln>
              <a:solidFill>
                <a:srgbClr val="0070C0"/>
              </a:solidFill>
              <a:cs typeface="B Nazanin" pitchFamily="2" charset="-78"/>
            </a:endParaRPr>
          </a:p>
          <a:p>
            <a:pPr marL="0" indent="0" algn="ctr">
              <a:buSzPct val="109000"/>
              <a:buFont typeface="Arial" pitchFamily="34" charset="0"/>
              <a:buNone/>
            </a:pPr>
            <a:r>
              <a:rPr lang="fa-IR" sz="28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cs typeface="B Nazanin" pitchFamily="2" charset="-78"/>
              </a:rPr>
              <a:t>در این دوره زمونه یادگیری زبان، خیلی ضروریه</a:t>
            </a:r>
            <a:r>
              <a:rPr lang="fa-IR" sz="2800" b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cs typeface="B Nazanin" pitchFamily="2" charset="-78"/>
              </a:rPr>
              <a:t>، </a:t>
            </a:r>
          </a:p>
          <a:p>
            <a:pPr marL="0" indent="0" algn="ctr">
              <a:buSzPct val="109000"/>
              <a:buFont typeface="Arial" pitchFamily="34" charset="0"/>
              <a:buNone/>
            </a:pPr>
            <a:r>
              <a:rPr lang="fa-IR" sz="2800" b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cs typeface="B Nazanin" pitchFamily="2" charset="-78"/>
              </a:rPr>
              <a:t>من از بچگی کلاس </a:t>
            </a:r>
            <a:r>
              <a:rPr lang="fa-IR" sz="28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cs typeface="B Nazanin" pitchFamily="2" charset="-78"/>
              </a:rPr>
              <a:t>زبان گذاشتمش.</a:t>
            </a:r>
          </a:p>
          <a:p>
            <a:pPr marL="0" indent="0" algn="ctr">
              <a:buSzPct val="109000"/>
              <a:buFont typeface="Arial" pitchFamily="34" charset="0"/>
              <a:buNone/>
            </a:pPr>
            <a:endParaRPr lang="fa-IR" sz="1050" b="1" dirty="0" smtClean="0">
              <a:ln>
                <a:solidFill>
                  <a:srgbClr val="002060"/>
                </a:solidFill>
              </a:ln>
              <a:solidFill>
                <a:srgbClr val="008000"/>
              </a:solidFill>
              <a:cs typeface="B Nazanin" pitchFamily="2" charset="-78"/>
            </a:endParaRPr>
          </a:p>
          <a:p>
            <a:pPr marL="0" indent="0" algn="ctr">
              <a:buSzPct val="109000"/>
              <a:buFont typeface="Arial" pitchFamily="34" charset="0"/>
              <a:buNone/>
            </a:pPr>
            <a:endParaRPr lang="fa-IR" sz="1000" b="1" dirty="0" smtClean="0">
              <a:ln>
                <a:solidFill>
                  <a:srgbClr val="002060"/>
                </a:solidFill>
              </a:ln>
              <a:solidFill>
                <a:srgbClr val="FF0000"/>
              </a:solidFill>
              <a:cs typeface="B Nazanin" pitchFamily="2" charset="-78"/>
            </a:endParaRPr>
          </a:p>
          <a:p>
            <a:pPr marL="0" indent="0" algn="ctr">
              <a:buSzPct val="109000"/>
              <a:buFont typeface="Arial" pitchFamily="34" charset="0"/>
              <a:buNone/>
            </a:pPr>
            <a:r>
              <a:rPr lang="fa-IR" sz="2800" b="1" dirty="0" smtClean="0">
                <a:ln>
                  <a:solidFill>
                    <a:srgbClr val="002060"/>
                  </a:solidFill>
                </a:ln>
                <a:solidFill>
                  <a:srgbClr val="CC0099"/>
                </a:solidFill>
                <a:cs typeface="B Nazanin" pitchFamily="2" charset="-78"/>
              </a:rPr>
              <a:t>میدونه که نباید نزدیک قفسه داروها بشه.</a:t>
            </a:r>
          </a:p>
          <a:p>
            <a:pPr marL="0" indent="0" algn="ctr">
              <a:buSzPct val="109000"/>
              <a:buFont typeface="Arial" pitchFamily="34" charset="0"/>
              <a:buNone/>
            </a:pPr>
            <a:endParaRPr lang="fa-IR" sz="1100" b="1" dirty="0" smtClean="0">
              <a:ln>
                <a:solidFill>
                  <a:srgbClr val="002060"/>
                </a:solidFill>
              </a:ln>
              <a:solidFill>
                <a:srgbClr val="FF0000"/>
              </a:solidFill>
              <a:cs typeface="B Nazanin" pitchFamily="2" charset="-78"/>
            </a:endParaRPr>
          </a:p>
          <a:p>
            <a:pPr marL="0" indent="0" algn="ctr">
              <a:buSzPct val="109000"/>
              <a:buFont typeface="Arial" pitchFamily="34" charset="0"/>
              <a:buNone/>
            </a:pPr>
            <a:r>
              <a:rPr lang="fa-IR" sz="2800" b="1" dirty="0">
                <a:ln>
                  <a:solidFill>
                    <a:srgbClr val="002060"/>
                  </a:solidFill>
                </a:ln>
                <a:solidFill>
                  <a:srgbClr val="FF6600"/>
                </a:solidFill>
                <a:cs typeface="B Nazanin" pitchFamily="2" charset="-78"/>
              </a:rPr>
              <a:t>اجازه نمی</a:t>
            </a:r>
            <a:r>
              <a:rPr lang="fa-IR" sz="2800" b="1">
                <a:ln>
                  <a:solidFill>
                    <a:srgbClr val="002060"/>
                  </a:solidFill>
                </a:ln>
                <a:solidFill>
                  <a:srgbClr val="FF6600"/>
                </a:solidFill>
                <a:cs typeface="B Nazanin" pitchFamily="2" charset="-78"/>
              </a:rPr>
              <a:t>‏</a:t>
            </a:r>
            <a:r>
              <a:rPr lang="fa-IR" sz="2800" b="1" smtClean="0">
                <a:ln>
                  <a:solidFill>
                    <a:srgbClr val="002060"/>
                  </a:solidFill>
                </a:ln>
                <a:solidFill>
                  <a:srgbClr val="FF6600"/>
                </a:solidFill>
                <a:cs typeface="B Nazanin" pitchFamily="2" charset="-78"/>
              </a:rPr>
              <a:t>دهم </a:t>
            </a:r>
            <a:r>
              <a:rPr lang="fa-IR" sz="2800" b="1" dirty="0">
                <a:ln>
                  <a:solidFill>
                    <a:srgbClr val="002060"/>
                  </a:solidFill>
                </a:ln>
                <a:solidFill>
                  <a:srgbClr val="FF6600"/>
                </a:solidFill>
                <a:cs typeface="B Nazanin" pitchFamily="2" charset="-78"/>
              </a:rPr>
              <a:t>تنها از خیابون رد بشه</a:t>
            </a:r>
            <a:r>
              <a:rPr lang="fa-IR" sz="28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cs typeface="B Nazanin" pitchFamily="2" charset="-78"/>
              </a:rPr>
              <a:t>.</a:t>
            </a:r>
          </a:p>
          <a:p>
            <a:pPr marL="0" indent="0" algn="ctr">
              <a:buSzPct val="109000"/>
              <a:buFont typeface="Arial" pitchFamily="34" charset="0"/>
              <a:buNone/>
            </a:pPr>
            <a:endParaRPr lang="fa-IR" sz="1400" b="1" dirty="0" smtClean="0">
              <a:ln>
                <a:solidFill>
                  <a:srgbClr val="002060"/>
                </a:solidFill>
              </a:ln>
              <a:solidFill>
                <a:srgbClr val="FF0000"/>
              </a:solidFill>
              <a:cs typeface="B Nazanin" pitchFamily="2" charset="-78"/>
            </a:endParaRPr>
          </a:p>
          <a:p>
            <a:pPr marL="0" indent="0" algn="ctr">
              <a:buSzPct val="109000"/>
              <a:buFont typeface="Arial" pitchFamily="34" charset="0"/>
              <a:buNone/>
            </a:pPr>
            <a:r>
              <a:rPr lang="fa-IR" sz="28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cs typeface="B Nazanin" pitchFamily="2" charset="-78"/>
              </a:rPr>
              <a:t>مواظبم چیز کثیفی نخوره.</a:t>
            </a:r>
          </a:p>
          <a:p>
            <a:pPr marL="0" indent="0" algn="ctr">
              <a:buSzPct val="109000"/>
              <a:buFont typeface="Arial" pitchFamily="34" charset="0"/>
              <a:buNone/>
            </a:pPr>
            <a:endParaRPr lang="fa-IR" sz="28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cs typeface="B Nazanin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47" y="5105400"/>
            <a:ext cx="1775460" cy="13177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98" y="4896050"/>
            <a:ext cx="1719999" cy="1552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:\Users\Alireza\Pictures\متفرق\ist2_8590529-questions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75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1466"/>
            <a:ext cx="920464" cy="93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73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5536" y="1556792"/>
            <a:ext cx="7776864" cy="2820405"/>
          </a:xfrm>
          <a:solidFill>
            <a:srgbClr val="FFF5D1"/>
          </a:solidFill>
          <a:ln>
            <a:solidFill>
              <a:srgbClr val="CC3399"/>
            </a:solidFill>
          </a:ln>
        </p:spPr>
        <p:txBody>
          <a:bodyPr/>
          <a:lstStyle/>
          <a:p>
            <a:pPr marL="114300" indent="0" algn="ctr">
              <a:buNone/>
            </a:pPr>
            <a:r>
              <a:rPr lang="fa-IR" sz="3600" b="1" dirty="0">
                <a:solidFill>
                  <a:schemeClr val="tx2">
                    <a:lumMod val="75000"/>
                  </a:schemeClr>
                </a:solidFill>
                <a:cs typeface="B Nazanin" pitchFamily="2" charset="-78"/>
              </a:rPr>
              <a:t>تا جایی که تونستم تشویقش کردم تا </a:t>
            </a:r>
            <a:endParaRPr lang="fa-IR" sz="3600" b="1" dirty="0" smtClean="0">
              <a:solidFill>
                <a:schemeClr val="tx2">
                  <a:lumMod val="75000"/>
                </a:schemeClr>
              </a:solidFill>
              <a:cs typeface="B Nazanin" pitchFamily="2" charset="-78"/>
            </a:endParaRPr>
          </a:p>
          <a:p>
            <a:pPr marL="114300" indent="0" algn="ctr">
              <a:buNone/>
            </a:pPr>
            <a:r>
              <a:rPr lang="fa-IR" sz="3600" b="1" dirty="0" smtClean="0">
                <a:solidFill>
                  <a:schemeClr val="tx2">
                    <a:lumMod val="75000"/>
                  </a:schemeClr>
                </a:solidFill>
                <a:cs typeface="B Nazanin" pitchFamily="2" charset="-78"/>
              </a:rPr>
              <a:t>به درس هاش علاقمند </a:t>
            </a:r>
            <a:r>
              <a:rPr lang="fa-IR" sz="3600" b="1" dirty="0">
                <a:solidFill>
                  <a:schemeClr val="tx2">
                    <a:lumMod val="75000"/>
                  </a:schemeClr>
                </a:solidFill>
                <a:cs typeface="B Nazanin" pitchFamily="2" charset="-78"/>
              </a:rPr>
              <a:t>شه.</a:t>
            </a:r>
          </a:p>
          <a:p>
            <a:pPr marL="114300" indent="0" algn="ctr">
              <a:buNone/>
            </a:pPr>
            <a:r>
              <a:rPr lang="fa-IR" sz="4000" dirty="0" smtClean="0">
                <a:solidFill>
                  <a:srgbClr val="D60093"/>
                </a:solidFill>
                <a:cs typeface="B Nazanin" pitchFamily="2" charset="-78"/>
              </a:rPr>
              <a:t> </a:t>
            </a:r>
            <a:r>
              <a:rPr lang="fa-IR" sz="3200" b="1" dirty="0" smtClean="0">
                <a:ln>
                  <a:solidFill>
                    <a:schemeClr val="tx1"/>
                  </a:solidFill>
                </a:ln>
                <a:solidFill>
                  <a:srgbClr val="F92515"/>
                </a:solidFill>
                <a:cs typeface="B Nazanin" pitchFamily="2" charset="-78"/>
              </a:rPr>
              <a:t>ولی... </a:t>
            </a:r>
          </a:p>
          <a:p>
            <a:pPr marL="114300" indent="0" algn="ctr">
              <a:buNone/>
            </a:pPr>
            <a:r>
              <a:rPr lang="fa-IR" sz="3200" b="1" dirty="0" smtClean="0">
                <a:ln>
                  <a:solidFill>
                    <a:schemeClr val="tx1"/>
                  </a:solidFill>
                </a:ln>
                <a:solidFill>
                  <a:srgbClr val="F92515"/>
                </a:solidFill>
                <a:cs typeface="B Nazanin" pitchFamily="2" charset="-78"/>
              </a:rPr>
              <a:t>برای نمازش </a:t>
            </a:r>
            <a:r>
              <a:rPr lang="fa-IR" sz="3200" b="1" dirty="0">
                <a:ln>
                  <a:solidFill>
                    <a:schemeClr val="tx1"/>
                  </a:solidFill>
                </a:ln>
                <a:solidFill>
                  <a:srgbClr val="F92515"/>
                </a:solidFill>
                <a:cs typeface="B Nazanin" pitchFamily="2" charset="-78"/>
              </a:rPr>
              <a:t>فکر </a:t>
            </a:r>
            <a:r>
              <a:rPr lang="fa-IR" sz="3200" b="1" dirty="0" smtClean="0">
                <a:ln>
                  <a:solidFill>
                    <a:schemeClr val="tx1"/>
                  </a:solidFill>
                </a:ln>
                <a:solidFill>
                  <a:srgbClr val="F92515"/>
                </a:solidFill>
                <a:cs typeface="B Nazanin" pitchFamily="2" charset="-78"/>
              </a:rPr>
              <a:t>می‏کنم </a:t>
            </a:r>
            <a:r>
              <a:rPr lang="fa-IR" sz="3200" b="1" dirty="0">
                <a:ln>
                  <a:solidFill>
                    <a:schemeClr val="tx1"/>
                  </a:solidFill>
                </a:ln>
                <a:solidFill>
                  <a:srgbClr val="F92515"/>
                </a:solidFill>
                <a:cs typeface="B Nazanin" pitchFamily="2" charset="-78"/>
              </a:rPr>
              <a:t>خودش باید تصمیم بگیره!!!</a:t>
            </a:r>
          </a:p>
          <a:p>
            <a:endParaRPr lang="fa-IR" dirty="0">
              <a:cs typeface="B Nazanin" pitchFamily="2" charset="-78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776864" cy="1143000"/>
          </a:xfrm>
          <a:ln>
            <a:solidFill>
              <a:srgbClr val="6600C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sz="4400" dirty="0">
                <a:solidFill>
                  <a:srgbClr val="6600CC"/>
                </a:solidFill>
                <a:cs typeface="B Titr" pitchFamily="2" charset="-78"/>
              </a:rPr>
              <a:t>یک بام و دو هوا...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1789" y="5661248"/>
            <a:ext cx="504711" cy="383952"/>
          </a:xfrm>
        </p:spPr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55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638299"/>
            <a:ext cx="1977056" cy="1977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t="549" r="9694" b="8999"/>
          <a:stretch/>
        </p:blipFill>
        <p:spPr>
          <a:xfrm>
            <a:off x="5372835" y="4586268"/>
            <a:ext cx="2439525" cy="1977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Users\Alireza\Pictures\متفرق\ist2_8590529-questions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75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929305" cy="94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ax\حجاب\little_angle_no__2_by_areefeen-d39vcpq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284" y="4586268"/>
            <a:ext cx="1596516" cy="1977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57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  <a:ln>
            <a:solidFill>
              <a:srgbClr val="6600C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sz="4400" dirty="0">
                <a:solidFill>
                  <a:srgbClr val="6600CC"/>
                </a:solidFill>
                <a:cs typeface="B Titr" pitchFamily="2" charset="-78"/>
              </a:rPr>
              <a:t>یک بام و دو هوا...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336" y="1556792"/>
            <a:ext cx="7645064" cy="4709120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fa-IR" sz="1300" b="1" dirty="0" smtClean="0">
              <a:solidFill>
                <a:srgbClr val="008000"/>
              </a:solidFill>
              <a:cs typeface="B Nazanin" pitchFamily="2" charset="-78"/>
            </a:endParaRPr>
          </a:p>
          <a:p>
            <a:pPr marL="0" indent="0" algn="ctr">
              <a:buNone/>
            </a:pPr>
            <a:r>
              <a:rPr lang="fa-IR" sz="4100" b="1" dirty="0" smtClean="0">
                <a:solidFill>
                  <a:srgbClr val="008000"/>
                </a:solidFill>
                <a:cs typeface="B Nazanin" pitchFamily="2" charset="-78"/>
              </a:rPr>
              <a:t>به </a:t>
            </a:r>
            <a:r>
              <a:rPr lang="fa-IR" sz="4100" b="1" dirty="0">
                <a:solidFill>
                  <a:srgbClr val="008000"/>
                </a:solidFill>
                <a:cs typeface="B Nazanin" pitchFamily="2" charset="-78"/>
              </a:rPr>
              <a:t>هیچ قیمتی حاضر نیستم </a:t>
            </a:r>
            <a:endParaRPr lang="fa-IR" sz="4100" b="1" dirty="0" smtClean="0">
              <a:solidFill>
                <a:srgbClr val="008000"/>
              </a:solidFill>
              <a:cs typeface="B Nazanin" pitchFamily="2" charset="-78"/>
            </a:endParaRPr>
          </a:p>
          <a:p>
            <a:pPr marL="0" indent="0" algn="ctr">
              <a:buNone/>
            </a:pPr>
            <a:r>
              <a:rPr lang="fa-IR" sz="4100" b="1" dirty="0" smtClean="0">
                <a:solidFill>
                  <a:srgbClr val="008000"/>
                </a:solidFill>
                <a:cs typeface="B Nazanin" pitchFamily="2" charset="-78"/>
              </a:rPr>
              <a:t>به </a:t>
            </a:r>
            <a:r>
              <a:rPr lang="fa-IR" sz="4100" b="1" dirty="0">
                <a:solidFill>
                  <a:srgbClr val="008000"/>
                </a:solidFill>
                <a:cs typeface="B Nazanin" pitchFamily="2" charset="-78"/>
              </a:rPr>
              <a:t>سیم لخت برق دست </a:t>
            </a:r>
            <a:r>
              <a:rPr lang="fa-IR" sz="4100" b="1" dirty="0" smtClean="0">
                <a:solidFill>
                  <a:srgbClr val="008000"/>
                </a:solidFill>
                <a:cs typeface="B Nazanin" pitchFamily="2" charset="-78"/>
              </a:rPr>
              <a:t>بزنه</a:t>
            </a:r>
          </a:p>
          <a:p>
            <a:pPr marL="0" indent="0" algn="ctr">
              <a:buNone/>
            </a:pPr>
            <a:endParaRPr lang="fa-IR" sz="4500" b="1" dirty="0">
              <a:solidFill>
                <a:srgbClr val="008000"/>
              </a:solidFill>
              <a:cs typeface="B Nazanin" pitchFamily="2" charset="-78"/>
            </a:endParaRPr>
          </a:p>
          <a:p>
            <a:pPr marL="0" indent="0" algn="ctr">
              <a:buNone/>
            </a:pPr>
            <a:endParaRPr lang="fa-IR" sz="13700" dirty="0">
              <a:solidFill>
                <a:srgbClr val="33CC33"/>
              </a:solidFill>
              <a:cs typeface="B Nazanin" pitchFamily="2" charset="-78"/>
            </a:endParaRPr>
          </a:p>
          <a:p>
            <a:pPr marL="0" indent="0" algn="ctr">
              <a:buNone/>
            </a:pPr>
            <a:endParaRPr lang="fa-IR" sz="4400" dirty="0" smtClean="0">
              <a:solidFill>
                <a:srgbClr val="33CC33"/>
              </a:solidFill>
              <a:cs typeface="B Nazanin" pitchFamily="2" charset="-78"/>
            </a:endParaRPr>
          </a:p>
          <a:p>
            <a:pPr marL="0" indent="0" algn="ctr">
              <a:buNone/>
            </a:pPr>
            <a:r>
              <a:rPr lang="fa-IR" sz="4100" dirty="0" smtClean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 </a:t>
            </a:r>
            <a:r>
              <a:rPr lang="fa-IR" sz="4100" b="1" dirty="0" smtClean="0">
                <a:solidFill>
                  <a:srgbClr val="F92515"/>
                </a:solidFill>
                <a:cs typeface="B Nazanin" pitchFamily="2" charset="-78"/>
              </a:rPr>
              <a:t>ولی</a:t>
            </a:r>
            <a:r>
              <a:rPr lang="fa-IR" sz="4100" b="1" dirty="0" smtClean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 </a:t>
            </a:r>
            <a:r>
              <a:rPr lang="fa-IR" sz="4100" b="1" dirty="0">
                <a:solidFill>
                  <a:srgbClr val="F92515"/>
                </a:solidFill>
                <a:cs typeface="B Nazanin" pitchFamily="2" charset="-78"/>
              </a:rPr>
              <a:t>سراغ اینترنت که میره، میگم: </a:t>
            </a:r>
            <a:endParaRPr lang="fa-IR" sz="4100" b="1" dirty="0" smtClean="0">
              <a:solidFill>
                <a:srgbClr val="F92515"/>
              </a:solidFill>
              <a:cs typeface="B Nazanin" pitchFamily="2" charset="-78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fa-IR" sz="4100" b="1" dirty="0" smtClean="0">
                <a:solidFill>
                  <a:srgbClr val="F92515"/>
                </a:solidFill>
                <a:cs typeface="B Nazanin" pitchFamily="2" charset="-78"/>
              </a:rPr>
              <a:t>نمیشه </a:t>
            </a:r>
            <a:r>
              <a:rPr lang="fa-IR" sz="4100" b="1" dirty="0">
                <a:solidFill>
                  <a:srgbClr val="F92515"/>
                </a:solidFill>
                <a:cs typeface="B Nazanin" pitchFamily="2" charset="-78"/>
              </a:rPr>
              <a:t>تو این دوره زمانه مانع بچه ها شد!!!</a:t>
            </a:r>
          </a:p>
          <a:p>
            <a:endParaRPr lang="fa-IR" dirty="0">
              <a:cs typeface="B Nazani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56</a:t>
            </a:fld>
            <a:endParaRPr lang="fa-IR"/>
          </a:p>
        </p:txBody>
      </p:sp>
      <p:pic>
        <p:nvPicPr>
          <p:cNvPr id="12" name="Picture 2" descr="C:\Users\Alireza\Pictures\متفرق\ist2_8590529-questions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75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6" y="297816"/>
            <a:ext cx="1058058" cy="10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02" y="2776506"/>
            <a:ext cx="2016224" cy="2173176"/>
          </a:xfrm>
          <a:prstGeom prst="rect">
            <a:avLst/>
          </a:prstGeom>
          <a:ln w="38100" cap="sq">
            <a:solidFill>
              <a:srgbClr val="CC33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0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87208" cy="5069160"/>
          </a:xfrm>
          <a:solidFill>
            <a:srgbClr val="FFF5D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SzPct val="109000"/>
              <a:buNone/>
            </a:pPr>
            <a:endParaRPr lang="fa-IR" sz="1900" b="1" dirty="0" smtClean="0">
              <a:solidFill>
                <a:srgbClr val="6600CC"/>
              </a:solidFill>
              <a:cs typeface="B Mitra" pitchFamily="2" charset="-78"/>
            </a:endParaRPr>
          </a:p>
          <a:p>
            <a:pPr marL="0" indent="0" algn="ctr">
              <a:buSzPct val="109000"/>
              <a:buNone/>
            </a:pPr>
            <a:r>
              <a:rPr lang="fa-IR" sz="4000" b="1" dirty="0" smtClean="0">
                <a:solidFill>
                  <a:srgbClr val="6600CC"/>
                </a:solidFill>
                <a:cs typeface="B Mitra" pitchFamily="2" charset="-78"/>
              </a:rPr>
              <a:t>خواهر زاده‏ام آنفولانزا گرفته</a:t>
            </a:r>
            <a:r>
              <a:rPr lang="fa-IR" sz="4000" b="1" dirty="0">
                <a:solidFill>
                  <a:srgbClr val="6600CC"/>
                </a:solidFill>
                <a:cs typeface="B Mitra" pitchFamily="2" charset="-78"/>
              </a:rPr>
              <a:t>. </a:t>
            </a:r>
            <a:endParaRPr lang="fa-IR" sz="4000" b="1" dirty="0" smtClean="0">
              <a:solidFill>
                <a:srgbClr val="6600CC"/>
              </a:solidFill>
              <a:cs typeface="B Mitra" pitchFamily="2" charset="-78"/>
            </a:endParaRPr>
          </a:p>
          <a:p>
            <a:pPr marL="0" indent="0" algn="ctr">
              <a:buSzPct val="109000"/>
              <a:buNone/>
            </a:pPr>
            <a:r>
              <a:rPr lang="fa-IR" sz="4000" b="1" u="sng" dirty="0" smtClean="0">
                <a:solidFill>
                  <a:srgbClr val="6600CC"/>
                </a:solidFill>
                <a:cs typeface="B Mitra" pitchFamily="2" charset="-78"/>
              </a:rPr>
              <a:t>حق نداره </a:t>
            </a:r>
            <a:r>
              <a:rPr lang="fa-IR" sz="4000" b="1" dirty="0" smtClean="0">
                <a:solidFill>
                  <a:srgbClr val="6600CC"/>
                </a:solidFill>
                <a:cs typeface="B Mitra" pitchFamily="2" charset="-78"/>
              </a:rPr>
              <a:t>با </a:t>
            </a:r>
            <a:r>
              <a:rPr lang="fa-IR" sz="4000" b="1" dirty="0">
                <a:solidFill>
                  <a:srgbClr val="6600CC"/>
                </a:solidFill>
                <a:cs typeface="B Mitra" pitchFamily="2" charset="-78"/>
              </a:rPr>
              <a:t>او بازی کنه</a:t>
            </a:r>
            <a:r>
              <a:rPr lang="fa-IR" sz="4000" b="1" dirty="0" smtClean="0">
                <a:solidFill>
                  <a:srgbClr val="6600CC"/>
                </a:solidFill>
              </a:rPr>
              <a:t>.</a:t>
            </a:r>
          </a:p>
          <a:p>
            <a:pPr marL="0" indent="0" algn="ctr">
              <a:buSzPct val="109000"/>
              <a:buNone/>
            </a:pPr>
            <a:endParaRPr lang="fa-IR" sz="4000" b="1" dirty="0">
              <a:solidFill>
                <a:srgbClr val="6600CC"/>
              </a:solidFill>
            </a:endParaRPr>
          </a:p>
          <a:p>
            <a:pPr marL="0" indent="0" algn="ctr">
              <a:buSzPct val="109000"/>
              <a:buNone/>
            </a:pPr>
            <a:endParaRPr lang="fa-IR" sz="4000" b="1" dirty="0" smtClean="0">
              <a:solidFill>
                <a:srgbClr val="6600CC"/>
              </a:solidFill>
            </a:endParaRPr>
          </a:p>
          <a:p>
            <a:pPr marL="0" indent="0" algn="ctr">
              <a:buSzPct val="109000"/>
              <a:buNone/>
            </a:pPr>
            <a:endParaRPr lang="fa-IR" sz="4000" b="1" dirty="0">
              <a:solidFill>
                <a:srgbClr val="6600CC"/>
              </a:solidFill>
            </a:endParaRPr>
          </a:p>
          <a:p>
            <a:pPr marL="0" indent="0" algn="ctr">
              <a:buSzPct val="109000"/>
              <a:buNone/>
            </a:pPr>
            <a:r>
              <a:rPr lang="fa-IR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a-IR" sz="3600" dirty="0">
                <a:solidFill>
                  <a:srgbClr val="F92515"/>
                </a:solidFill>
                <a:cs typeface="B Titr" panose="00000700000000000000" pitchFamily="2" charset="-78"/>
              </a:rPr>
              <a:t>ولی </a:t>
            </a:r>
            <a:endParaRPr lang="fa-IR" sz="3600" dirty="0" smtClean="0">
              <a:solidFill>
                <a:srgbClr val="F92515"/>
              </a:solidFill>
              <a:cs typeface="B Titr" panose="00000700000000000000" pitchFamily="2" charset="-78"/>
            </a:endParaRPr>
          </a:p>
          <a:p>
            <a:pPr marL="0" indent="0" algn="ctr">
              <a:buSzPct val="109000"/>
              <a:buNone/>
            </a:pPr>
            <a:r>
              <a:rPr lang="fa-IR" sz="3600" dirty="0" smtClean="0">
                <a:solidFill>
                  <a:srgbClr val="F92515"/>
                </a:solidFill>
                <a:cs typeface="B Titr" panose="00000700000000000000" pitchFamily="2" charset="-78"/>
              </a:rPr>
              <a:t>برای معاشرت‏های </a:t>
            </a:r>
            <a:r>
              <a:rPr lang="fa-IR" sz="3600" dirty="0">
                <a:solidFill>
                  <a:srgbClr val="F92515"/>
                </a:solidFill>
                <a:cs typeface="B Titr" panose="00000700000000000000" pitchFamily="2" charset="-78"/>
              </a:rPr>
              <a:t>نامناسب...!!!</a:t>
            </a: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57</a:t>
            </a:fld>
            <a:endParaRPr lang="fa-IR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274638"/>
            <a:ext cx="7715200" cy="1143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6600CC"/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Calibri"/>
                <a:cs typeface="B Titr" pitchFamily="2" charset="-78"/>
              </a:rPr>
              <a:t>یک بام و دو هوا...</a:t>
            </a:r>
            <a:endParaRPr kumimoji="0" lang="fa-IR" sz="4400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Calibri"/>
              <a:cs typeface="B Titr" pitchFamily="2" charset="-78"/>
            </a:endParaRPr>
          </a:p>
        </p:txBody>
      </p:sp>
      <p:pic>
        <p:nvPicPr>
          <p:cNvPr id="14" name="Picture 2" descr="C:\Users\Alireza\Pictures\متفرق\ist2_8590529-questions.jpg"/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8064A2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75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6" y="297816"/>
            <a:ext cx="1058058" cy="10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pic\نهاد\222\1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3"/>
          <a:stretch/>
        </p:blipFill>
        <p:spPr bwMode="auto">
          <a:xfrm>
            <a:off x="1397280" y="3317770"/>
            <a:ext cx="1950584" cy="1761229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pic\نهاد\222\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17771"/>
            <a:ext cx="2201788" cy="1770357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15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</a:schemeClr>
            </a:gs>
            <a:gs pos="57000">
              <a:schemeClr val="bg1">
                <a:shade val="100000"/>
                <a:satMod val="115000"/>
              </a:schemeClr>
            </a:gs>
            <a:gs pos="100000">
              <a:srgbClr val="FFC000"/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58</a:t>
            </a:fld>
            <a:endParaRPr lang="fa-IR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274638"/>
            <a:ext cx="7715200" cy="1143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6600CC"/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a-IR" dirty="0" smtClean="0">
                <a:solidFill>
                  <a:srgbClr val="6600CC"/>
                </a:solidFill>
              </a:rPr>
              <a:t>کارستان!</a:t>
            </a:r>
            <a:endParaRPr lang="fa-IR" dirty="0">
              <a:solidFill>
                <a:srgbClr val="6600CC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59830" y="3236177"/>
            <a:ext cx="3056384" cy="228180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/>
            <a:endParaRPr lang="fa-I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0" y="1600200"/>
            <a:ext cx="3600400" cy="43490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Clr>
                <a:srgbClr val="7A7A7A"/>
              </a:buClr>
              <a:buSzPct val="109000"/>
            </a:pPr>
            <a:r>
              <a:rPr lang="fa-IR" sz="4000" b="1" dirty="0" smtClean="0">
                <a:solidFill>
                  <a:srgbClr val="6600CC"/>
                </a:solidFill>
                <a:cs typeface="B Nazanin" pitchFamily="2" charset="-78"/>
              </a:rPr>
              <a:t>در امور تربیتی و روحی فرزندانم همان قدر سرمایه‏گذاری می‏کنم که در امور </a:t>
            </a:r>
            <a:r>
              <a:rPr lang="fa-IR" sz="4000" b="1" smtClean="0">
                <a:solidFill>
                  <a:srgbClr val="6600CC"/>
                </a:solidFill>
                <a:cs typeface="B Nazanin" pitchFamily="2" charset="-78"/>
              </a:rPr>
              <a:t>مادی آن ها</a:t>
            </a:r>
            <a:r>
              <a:rPr lang="fa-IR" sz="4000" b="1" dirty="0" smtClean="0">
                <a:solidFill>
                  <a:srgbClr val="6600CC"/>
                </a:solidFill>
                <a:cs typeface="B Nazanin" pitchFamily="2" charset="-78"/>
              </a:rPr>
              <a:t>...؟!!</a:t>
            </a:r>
            <a:endParaRPr lang="fa-IR" sz="4000" dirty="0" smtClean="0">
              <a:solidFill>
                <a:srgbClr val="F92515"/>
              </a:solidFill>
              <a:cs typeface="B Nazanin" pitchFamily="2" charset="-78"/>
            </a:endParaRPr>
          </a:p>
          <a:p>
            <a:pPr>
              <a:buClr>
                <a:srgbClr val="7A7A7A"/>
              </a:buClr>
            </a:pPr>
            <a:endParaRPr lang="fa-IR" dirty="0">
              <a:solidFill>
                <a:srgbClr val="000000">
                  <a:tint val="75000"/>
                </a:srgbClr>
              </a:solidFill>
              <a:cs typeface="B Nazanin" pitchFamily="2" charset="-78"/>
            </a:endParaRPr>
          </a:p>
        </p:txBody>
      </p:sp>
      <p:pic>
        <p:nvPicPr>
          <p:cNvPr id="12" name="Picture 3" descr="C:\Users\Alireza\Pictures\منظره\night-skin_com%203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33" y="1569292"/>
            <a:ext cx="3976051" cy="439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060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3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15200" cy="492514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SzPct val="109000"/>
              <a:buNone/>
            </a:pPr>
            <a:r>
              <a:rPr lang="fa-IR" sz="4000" b="1" dirty="0" smtClean="0">
                <a:solidFill>
                  <a:srgbClr val="6600CC"/>
                </a:solidFill>
                <a:cs typeface="B Nazanin" pitchFamily="2" charset="-78"/>
              </a:rPr>
              <a:t>تا </a:t>
            </a:r>
            <a:r>
              <a:rPr lang="fa-IR" sz="4000" b="1" dirty="0">
                <a:solidFill>
                  <a:srgbClr val="6600CC"/>
                </a:solidFill>
                <a:cs typeface="B Nazanin" pitchFamily="2" charset="-78"/>
              </a:rPr>
              <a:t>صبح چند بار بیدار شدم تا داروش رو سر وقت بهش بدم</a:t>
            </a:r>
            <a:r>
              <a:rPr lang="fa-IR" sz="3500" dirty="0">
                <a:solidFill>
                  <a:schemeClr val="accent6">
                    <a:lumMod val="50000"/>
                  </a:schemeClr>
                </a:solidFill>
                <a:cs typeface="B Nazanin" pitchFamily="2" charset="-78"/>
              </a:rPr>
              <a:t>. </a:t>
            </a:r>
            <a:endParaRPr lang="fa-IR" sz="3500" dirty="0" smtClean="0">
              <a:solidFill>
                <a:schemeClr val="accent6">
                  <a:lumMod val="50000"/>
                </a:schemeClr>
              </a:solidFill>
              <a:cs typeface="B Nazanin" pitchFamily="2" charset="-78"/>
            </a:endParaRPr>
          </a:p>
          <a:p>
            <a:pPr marL="0" indent="0" algn="ctr">
              <a:buSzPct val="109000"/>
              <a:buNone/>
            </a:pPr>
            <a:endParaRPr lang="fa-IR" sz="3500" dirty="0">
              <a:solidFill>
                <a:schemeClr val="accent6">
                  <a:lumMod val="50000"/>
                </a:schemeClr>
              </a:solidFill>
              <a:cs typeface="B Nazanin" pitchFamily="2" charset="-78"/>
            </a:endParaRPr>
          </a:p>
          <a:p>
            <a:pPr marL="0" indent="0" algn="ctr">
              <a:buSzPct val="109000"/>
              <a:buNone/>
            </a:pPr>
            <a:endParaRPr lang="fa-IR" sz="1100" dirty="0" smtClean="0">
              <a:solidFill>
                <a:schemeClr val="accent6">
                  <a:lumMod val="50000"/>
                </a:schemeClr>
              </a:solidFill>
              <a:cs typeface="B Nazanin" pitchFamily="2" charset="-78"/>
            </a:endParaRPr>
          </a:p>
          <a:p>
            <a:pPr marL="0" indent="0" algn="ctr">
              <a:buSzPct val="109000"/>
              <a:buNone/>
            </a:pPr>
            <a:endParaRPr lang="fa-IR" sz="3500" dirty="0">
              <a:solidFill>
                <a:schemeClr val="accent6">
                  <a:lumMod val="50000"/>
                </a:schemeClr>
              </a:solidFill>
              <a:cs typeface="B Nazanin" pitchFamily="2" charset="-78"/>
            </a:endParaRPr>
          </a:p>
          <a:p>
            <a:pPr marL="0" indent="0" algn="ctr">
              <a:buSzPct val="109000"/>
              <a:buNone/>
            </a:pPr>
            <a:endParaRPr lang="fa-IR" sz="2800" dirty="0" smtClean="0">
              <a:solidFill>
                <a:schemeClr val="accent6">
                  <a:lumMod val="50000"/>
                </a:schemeClr>
              </a:solidFill>
              <a:cs typeface="B Nazanin" pitchFamily="2" charset="-78"/>
            </a:endParaRPr>
          </a:p>
          <a:p>
            <a:pPr marL="0" indent="0" algn="ctr">
              <a:buSzPct val="109000"/>
              <a:buNone/>
            </a:pPr>
            <a:endParaRPr lang="fa-IR" sz="3500" dirty="0">
              <a:solidFill>
                <a:schemeClr val="accent6">
                  <a:lumMod val="50000"/>
                </a:schemeClr>
              </a:solidFill>
              <a:cs typeface="B Nazanin" pitchFamily="2" charset="-78"/>
            </a:endParaRPr>
          </a:p>
          <a:p>
            <a:pPr marL="0" indent="0" algn="ctr">
              <a:buSzPct val="109000"/>
              <a:buNone/>
            </a:pPr>
            <a:r>
              <a:rPr lang="fa-IR" sz="4000" b="1" dirty="0" smtClean="0">
                <a:solidFill>
                  <a:srgbClr val="F92515"/>
                </a:solidFill>
                <a:cs typeface="B Nazanin" pitchFamily="2" charset="-78"/>
              </a:rPr>
              <a:t>اما </a:t>
            </a:r>
            <a:r>
              <a:rPr lang="fa-IR" sz="4000" b="1" dirty="0">
                <a:solidFill>
                  <a:srgbClr val="F92515"/>
                </a:solidFill>
                <a:cs typeface="B Nazanin" pitchFamily="2" charset="-78"/>
              </a:rPr>
              <a:t>برای </a:t>
            </a:r>
            <a:r>
              <a:rPr lang="fa-IR" sz="4000" b="1" dirty="0" smtClean="0">
                <a:solidFill>
                  <a:srgbClr val="F92515"/>
                </a:solidFill>
                <a:cs typeface="B Nazanin" pitchFamily="2" charset="-78"/>
              </a:rPr>
              <a:t>نماز صبحش دلم نمیاد صداش کنم!!</a:t>
            </a:r>
            <a:endParaRPr lang="fa-IR" sz="4000" b="1" dirty="0">
              <a:solidFill>
                <a:srgbClr val="F92515"/>
              </a:solidFill>
              <a:cs typeface="B Nazanin" pitchFamily="2" charset="-78"/>
            </a:endParaRP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59</a:t>
            </a:fld>
            <a:endParaRPr lang="fa-I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1"/>
          <a:stretch/>
        </p:blipFill>
        <p:spPr>
          <a:xfrm>
            <a:off x="4811056" y="2996952"/>
            <a:ext cx="2836469" cy="23156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457200" y="274638"/>
            <a:ext cx="7715200" cy="1143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6600CC"/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Calibri"/>
                <a:cs typeface="B Titr" pitchFamily="2" charset="-78"/>
              </a:rPr>
              <a:t>یک بام و دو هوا...</a:t>
            </a:r>
            <a:endParaRPr kumimoji="0" lang="fa-IR" sz="4400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Calibri"/>
              <a:cs typeface="B Titr" pitchFamily="2" charset="-78"/>
            </a:endParaRPr>
          </a:p>
        </p:txBody>
      </p:sp>
      <p:pic>
        <p:nvPicPr>
          <p:cNvPr id="18" name="Picture 2" descr="C:\Users\Alireza\Pictures\متفرق\ist2_8590529-questions.jpg"/>
          <p:cNvPicPr>
            <a:picLocks noChangeAspect="1" noChangeArrowheads="1"/>
          </p:cNvPicPr>
          <p:nvPr/>
        </p:nvPicPr>
        <p:blipFill>
          <a:blip r:embed="rId4" cstate="print">
            <a:duotone>
              <a:srgbClr val="8064A2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75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6" y="297816"/>
            <a:ext cx="1058058" cy="10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aa\Desktop\untitl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65" y="2996952"/>
            <a:ext cx="2508328" cy="23222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10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6</a:t>
            </a:fld>
            <a:endParaRPr lang="fa-IR" dirty="0"/>
          </a:p>
        </p:txBody>
      </p:sp>
      <p:pic>
        <p:nvPicPr>
          <p:cNvPr id="5" name="Picture 4" descr="Sapling in Hands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0" y="1628800"/>
            <a:ext cx="7851238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Sapling in Han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94367">
            <a:off x="53074" y="3097463"/>
            <a:ext cx="5623253" cy="3594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 rot="175812">
            <a:off x="3865891" y="1810199"/>
            <a:ext cx="4368688" cy="3475621"/>
          </a:xfrm>
          <a:prstGeom prst="rect">
            <a:avLst/>
          </a:prstGeom>
          <a:solidFill>
            <a:sysClr val="window" lastClr="FFFFFF"/>
          </a:solidFill>
          <a:ln w="76200" cap="flat" cmpd="sng" algn="ctr">
            <a:solidFill>
              <a:srgbClr val="00CC99"/>
            </a:solidFill>
            <a:prstDash val="solid"/>
          </a:ln>
          <a:effectLst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22860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B Nazanin" pitchFamily="2" charset="-78"/>
              </a:defRPr>
            </a:lvl1pPr>
            <a:lvl2pPr marL="411480" indent="0" algn="r" defTabSz="914400" rtl="1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3200" kern="1200">
                <a:solidFill>
                  <a:schemeClr val="dk1"/>
                </a:solidFill>
                <a:latin typeface="+mn-lt"/>
                <a:ea typeface="+mn-ea"/>
                <a:cs typeface="B Nazanin" pitchFamily="2" charset="-78"/>
              </a:defRPr>
            </a:lvl2pPr>
            <a:lvl3pPr marL="1005840" indent="-228600" algn="r" defTabSz="914400" rtl="1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80160" indent="-228600" algn="r" defTabSz="914400" rtl="1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54480" indent="-228600" algn="r" defTabSz="914400" rtl="1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defTabSz="914400" rtl="1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03120" indent="-182880" algn="r" defTabSz="914400" rtl="1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286000" indent="-182880" algn="r" defTabSz="914400" rtl="1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0" algn="ctr" defTabSz="914400" rtl="1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>
                <a:srgbClr val="759AA5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430D"/>
                </a:solidFill>
                <a:effectLst/>
                <a:uLnTx/>
                <a:uFillTx/>
                <a:latin typeface="Calibri"/>
                <a:ea typeface="+mn-ea"/>
                <a:cs typeface="B Roya" panose="00000400000000000000" pitchFamily="2" charset="-78"/>
              </a:rPr>
              <a:t>مجموعه </a:t>
            </a:r>
            <a:r>
              <a:rPr kumimoji="0" lang="fa-I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«</a:t>
            </a:r>
            <a:r>
              <a:rPr kumimoji="0" lang="fa-I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Calibri"/>
                <a:ea typeface="+mn-ea"/>
                <a:cs typeface="Entezar     &lt;---------" panose="00000700000000000000" pitchFamily="2" charset="-78"/>
              </a:rPr>
              <a:t>نهال</a:t>
            </a:r>
            <a:r>
              <a:rPr kumimoji="0" lang="fa-I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» </a:t>
            </a:r>
            <a:r>
              <a:rPr kumimoji="0" lang="fa-I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430D"/>
                </a:solidFill>
                <a:effectLst/>
                <a:uLnTx/>
                <a:uFillTx/>
                <a:latin typeface="Calibri"/>
                <a:ea typeface="+mn-ea"/>
                <a:cs typeface="B Roya" panose="00000400000000000000" pitchFamily="2" charset="-78"/>
              </a:rPr>
              <a:t/>
            </a:r>
            <a:br>
              <a:rPr kumimoji="0" lang="fa-I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430D"/>
                </a:solidFill>
                <a:effectLst/>
                <a:uLnTx/>
                <a:uFillTx/>
                <a:latin typeface="Calibri"/>
                <a:ea typeface="+mn-ea"/>
                <a:cs typeface="B Roya" panose="00000400000000000000" pitchFamily="2" charset="-78"/>
              </a:rPr>
            </a:br>
            <a:r>
              <a:rPr kumimoji="0" lang="fa-I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430D"/>
                </a:solidFill>
                <a:effectLst/>
                <a:uLnTx/>
                <a:uFillTx/>
                <a:latin typeface="Calibri"/>
                <a:ea typeface="+mn-ea"/>
                <a:cs typeface="B Roya" panose="00000400000000000000" pitchFamily="2" charset="-78"/>
              </a:rPr>
              <a:t>در قالب 28 ارائه </a:t>
            </a:r>
          </a:p>
          <a:p>
            <a:pPr marL="114300" marR="0" lvl="0" indent="0" algn="ctr" defTabSz="914400" rtl="1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>
                <a:srgbClr val="759AA5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430D"/>
                </a:solidFill>
                <a:effectLst/>
                <a:uLnTx/>
                <a:uFillTx/>
                <a:latin typeface="Calibri"/>
                <a:ea typeface="+mn-ea"/>
                <a:cs typeface="B Roya" panose="00000400000000000000" pitchFamily="2" charset="-78"/>
              </a:rPr>
              <a:t>جهت تبیین مبانی، راهبردها و راهکار های تربیتی تنظیم شده است.</a:t>
            </a:r>
            <a:br>
              <a:rPr kumimoji="0" lang="fa-I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430D"/>
                </a:solidFill>
                <a:effectLst/>
                <a:uLnTx/>
                <a:uFillTx/>
                <a:latin typeface="Calibri"/>
                <a:ea typeface="+mn-ea"/>
                <a:cs typeface="B Roya" panose="00000400000000000000" pitchFamily="2" charset="-78"/>
              </a:rPr>
            </a:br>
            <a:r>
              <a:rPr kumimoji="0" lang="fa-I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430D"/>
                </a:solidFill>
                <a:effectLst/>
                <a:uLnTx/>
                <a:uFillTx/>
                <a:latin typeface="Calibri"/>
                <a:ea typeface="+mn-ea"/>
                <a:cs typeface="B Roya" panose="00000400000000000000" pitchFamily="2" charset="-78"/>
              </a:rPr>
              <a:t>در این مجموعه، تلاش شده مطالب به زبان ساده و روان ارائه شود و به مثال‏هایی مزین گردد. </a:t>
            </a: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B Nazanin" pitchFamily="2" charset="-7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3528" y="427038"/>
            <a:ext cx="7941568" cy="1143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 smtClean="0">
                <a:ln w="19050">
                  <a:solidFill>
                    <a:srgbClr val="D1282E">
                      <a:tint val="1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B Titr" pitchFamily="2" charset="-78"/>
              </a:rPr>
              <a:t>نهال</a:t>
            </a:r>
            <a:endParaRPr kumimoji="0" lang="fa-IR" sz="4400" b="1" i="0" u="none" strike="noStrike" kern="1200" cap="none" spc="0" normalizeH="0" baseline="0" noProof="0" dirty="0">
              <a:ln w="19050">
                <a:solidFill>
                  <a:srgbClr val="D1282E">
                    <a:tint val="1000"/>
                  </a:srgbClr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Calibri"/>
              <a:ea typeface="+mn-ea"/>
              <a:cs typeface="B Titr" pitchFamily="2" charset="-7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506869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0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60</a:t>
            </a:fld>
            <a:endParaRPr lang="fa-IR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274638"/>
            <a:ext cx="7715200" cy="1143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6600CC"/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Calibri"/>
                <a:cs typeface="B Titr" pitchFamily="2" charset="-78"/>
              </a:rPr>
              <a:t>دو خدایی...</a:t>
            </a:r>
            <a:endParaRPr kumimoji="0" lang="fa-IR" sz="4400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Calibri"/>
              <a:cs typeface="B Titr" pitchFamily="2" charset="-78"/>
            </a:endParaRPr>
          </a:p>
        </p:txBody>
      </p:sp>
      <p:pic>
        <p:nvPicPr>
          <p:cNvPr id="20" name="Picture 2" descr="C:\Users\Alireza\Pictures\متفرق\ist2_8590529-questions.jpg"/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8064A2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75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6" y="297816"/>
            <a:ext cx="1058058" cy="10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671" y="1675786"/>
            <a:ext cx="2232248" cy="2617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>
            <a:off x="527336" y="6093296"/>
            <a:ext cx="876312" cy="576064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Rounded Rectangle 1"/>
          <p:cNvSpPr/>
          <p:nvPr/>
        </p:nvSpPr>
        <p:spPr>
          <a:xfrm>
            <a:off x="827584" y="2626041"/>
            <a:ext cx="4752528" cy="3408288"/>
          </a:xfrm>
          <a:prstGeom prst="roundRect">
            <a:avLst>
              <a:gd name="adj" fmla="val 6465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fa-IR" sz="2000" b="1">
                <a:solidFill>
                  <a:schemeClr val="tx1"/>
                </a:solidFill>
                <a:cs typeface="B Nazanin" pitchFamily="2" charset="-78"/>
              </a:rPr>
              <a:t>مرحوم علامه کرباسچیان می‏گفتند:</a:t>
            </a:r>
          </a:p>
          <a:p>
            <a:pPr algn="ctr">
              <a:lnSpc>
                <a:spcPct val="150000"/>
              </a:lnSpc>
            </a:pPr>
            <a:r>
              <a:rPr lang="fa-IR" sz="2800" b="1">
                <a:solidFill>
                  <a:schemeClr val="tx1"/>
                </a:solidFill>
                <a:cs typeface="B Nazanin" pitchFamily="2" charset="-78"/>
              </a:rPr>
              <a:t> رفتار مردمان چنین است </a:t>
            </a:r>
          </a:p>
          <a:p>
            <a:pPr algn="ctr">
              <a:lnSpc>
                <a:spcPct val="150000"/>
              </a:lnSpc>
            </a:pPr>
            <a:r>
              <a:rPr lang="fa-IR" sz="2800" b="1">
                <a:solidFill>
                  <a:schemeClr val="tx1"/>
                </a:solidFill>
                <a:cs typeface="B Nazanin" pitchFamily="2" charset="-78"/>
              </a:rPr>
              <a:t>که گویی دو خدا دارند: </a:t>
            </a:r>
          </a:p>
          <a:p>
            <a:pPr algn="ctr">
              <a:lnSpc>
                <a:spcPct val="150000"/>
              </a:lnSpc>
            </a:pPr>
            <a:r>
              <a:rPr lang="fa-IR" sz="3200" b="1">
                <a:solidFill>
                  <a:srgbClr val="C00000"/>
                </a:solidFill>
                <a:cs typeface="B Nazanin" pitchFamily="2" charset="-78"/>
              </a:rPr>
              <a:t>خدای مادیات </a:t>
            </a:r>
            <a:r>
              <a:rPr lang="fa-IR" sz="3200" b="1">
                <a:solidFill>
                  <a:schemeClr val="tx1"/>
                </a:solidFill>
                <a:cs typeface="B Nazanin" pitchFamily="2" charset="-78"/>
              </a:rPr>
              <a:t>و </a:t>
            </a:r>
            <a:r>
              <a:rPr lang="fa-IR" sz="3200" b="1">
                <a:solidFill>
                  <a:srgbClr val="007635"/>
                </a:solidFill>
                <a:cs typeface="B Nazanin" pitchFamily="2" charset="-78"/>
              </a:rPr>
              <a:t>خدای معنویات </a:t>
            </a:r>
            <a:endParaRPr lang="fa-IR" sz="3200" b="1" dirty="0">
              <a:solidFill>
                <a:srgbClr val="007635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45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61</a:t>
            </a:fld>
            <a:endParaRPr lang="fa-IR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274638"/>
            <a:ext cx="7715200" cy="1143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6600CC"/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Calibri"/>
                <a:cs typeface="B Titr" pitchFamily="2" charset="-78"/>
              </a:rPr>
              <a:t>دو خدایی...</a:t>
            </a:r>
            <a:endParaRPr kumimoji="0" lang="fa-IR" sz="4400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Calibri"/>
              <a:cs typeface="B Titr" pitchFamily="2" charset="-78"/>
            </a:endParaRPr>
          </a:p>
        </p:txBody>
      </p:sp>
      <p:pic>
        <p:nvPicPr>
          <p:cNvPr id="20" name="Picture 2" descr="C:\Users\Alireza\Pictures\متفرق\ist2_8590529-questions.jpg"/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8064A2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75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6" y="297816"/>
            <a:ext cx="1058058" cy="10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0"/>
          <a:stretch/>
        </p:blipFill>
        <p:spPr>
          <a:xfrm>
            <a:off x="457200" y="1700808"/>
            <a:ext cx="7715199" cy="48245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69875" y="1850918"/>
            <a:ext cx="60898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109000"/>
            </a:pPr>
            <a:r>
              <a:rPr lang="fa-IR" sz="3200" b="1">
                <a:solidFill>
                  <a:srgbClr val="FFFF00"/>
                </a:solidFill>
                <a:effectLst>
                  <a:glow rad="101600">
                    <a:schemeClr val="tx1"/>
                  </a:glow>
                  <a:outerShdw dir="9120000" sx="1000" sy="1000" algn="ctr" rotWithShape="0">
                    <a:srgbClr val="000000">
                      <a:alpha val="48000"/>
                    </a:srgbClr>
                  </a:outerShdw>
                </a:effectLst>
                <a:cs typeface="B Nazanin" pitchFamily="2" charset="-78"/>
              </a:rPr>
              <a:t>خدای</a:t>
            </a:r>
            <a:r>
              <a:rPr lang="fa-IR" sz="3200" b="1">
                <a:solidFill>
                  <a:srgbClr val="FF0000"/>
                </a:solidFill>
                <a:effectLst>
                  <a:glow rad="101600">
                    <a:schemeClr val="tx1"/>
                  </a:glow>
                  <a:outerShdw dir="9120000" sx="1000" sy="1000" algn="ctr" rotWithShape="0">
                    <a:srgbClr val="000000">
                      <a:alpha val="48000"/>
                    </a:srgbClr>
                  </a:outerShdw>
                </a:effectLst>
                <a:cs typeface="B Nazanin" pitchFamily="2" charset="-78"/>
              </a:rPr>
              <a:t> مادیات</a:t>
            </a:r>
            <a:r>
              <a:rPr lang="fa-IR" sz="3200" b="1">
                <a:solidFill>
                  <a:srgbClr val="FFFF00"/>
                </a:solidFill>
                <a:effectLst>
                  <a:glow rad="101600">
                    <a:schemeClr val="tx1"/>
                  </a:glow>
                  <a:outerShdw dir="9120000" sx="1000" sy="1000" algn="ctr" rotWithShape="0">
                    <a:srgbClr val="000000">
                      <a:alpha val="48000"/>
                    </a:srgbClr>
                  </a:outerShdw>
                </a:effectLst>
                <a:cs typeface="B Nazanin" pitchFamily="2" charset="-78"/>
              </a:rPr>
              <a:t>، خدایی </a:t>
            </a:r>
            <a:r>
              <a:rPr lang="fa-IR" sz="3200" b="1">
                <a:solidFill>
                  <a:srgbClr val="FF0000"/>
                </a:solidFill>
                <a:effectLst>
                  <a:glow rad="101600">
                    <a:schemeClr val="tx1"/>
                  </a:glow>
                  <a:outerShdw dir="9120000" sx="1000" sy="1000" algn="ctr" rotWithShape="0">
                    <a:srgbClr val="000000">
                      <a:alpha val="48000"/>
                    </a:srgbClr>
                  </a:outerShdw>
                </a:effectLst>
                <a:cs typeface="B Nazanin" pitchFamily="2" charset="-78"/>
              </a:rPr>
              <a:t>عاجز</a:t>
            </a:r>
            <a:r>
              <a:rPr lang="fa-IR" sz="3200" b="1">
                <a:solidFill>
                  <a:srgbClr val="FFFF00"/>
                </a:solidFill>
                <a:effectLst>
                  <a:glow rad="101600">
                    <a:schemeClr val="tx1"/>
                  </a:glow>
                  <a:outerShdw dir="9120000" sx="1000" sy="1000" algn="ctr" rotWithShape="0">
                    <a:srgbClr val="000000">
                      <a:alpha val="48000"/>
                    </a:srgbClr>
                  </a:outerShdw>
                </a:effectLst>
                <a:cs typeface="B Nazanin" pitchFamily="2" charset="-78"/>
              </a:rPr>
              <a:t> و </a:t>
            </a:r>
            <a:r>
              <a:rPr lang="fa-IR" sz="3200" b="1" smtClean="0">
                <a:solidFill>
                  <a:srgbClr val="FF0000"/>
                </a:solidFill>
                <a:effectLst>
                  <a:glow rad="101600">
                    <a:schemeClr val="tx1"/>
                  </a:glow>
                  <a:outerShdw dir="9120000" sx="1000" sy="1000" algn="ctr" rotWithShape="0">
                    <a:srgbClr val="000000">
                      <a:alpha val="48000"/>
                    </a:srgbClr>
                  </a:outerShdw>
                </a:effectLst>
                <a:cs typeface="B Nazanin" pitchFamily="2" charset="-78"/>
              </a:rPr>
              <a:t>ضعیف</a:t>
            </a:r>
            <a:r>
              <a:rPr lang="en-US" sz="3200" b="1">
                <a:solidFill>
                  <a:srgbClr val="FF0000"/>
                </a:solidFill>
                <a:effectLst>
                  <a:glow rad="101600">
                    <a:schemeClr val="tx1"/>
                  </a:glow>
                  <a:outerShdw dir="9120000" sx="1000" sy="1000" algn="ctr" rotWithShape="0">
                    <a:srgbClr val="000000">
                      <a:alpha val="48000"/>
                    </a:srgbClr>
                  </a:outerShdw>
                </a:effectLst>
                <a:cs typeface="B Nazanin" pitchFamily="2" charset="-78"/>
              </a:rPr>
              <a:t> </a:t>
            </a:r>
            <a:r>
              <a:rPr lang="fa-IR" sz="3200" b="1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  <a:outerShdw dir="9120000" sx="1000" sy="1000" algn="ctr" rotWithShape="0">
                    <a:srgbClr val="000000">
                      <a:alpha val="48000"/>
                    </a:srgbClr>
                  </a:outerShdw>
                </a:effectLst>
                <a:cs typeface="B Nazanin" pitchFamily="2" charset="-78"/>
              </a:rPr>
              <a:t>است</a:t>
            </a:r>
            <a:r>
              <a:rPr lang="fa-IR" sz="3200" b="1">
                <a:solidFill>
                  <a:srgbClr val="FFFF00"/>
                </a:solidFill>
                <a:effectLst>
                  <a:glow rad="101600">
                    <a:schemeClr val="tx1"/>
                  </a:glow>
                  <a:outerShdw dir="9120000" sx="1000" sy="1000" algn="ctr" rotWithShape="0">
                    <a:srgbClr val="000000">
                      <a:alpha val="48000"/>
                    </a:srgbClr>
                  </a:outerShdw>
                </a:effectLst>
                <a:cs typeface="B Nazanin" pitchFamily="2" charset="-78"/>
              </a:rPr>
              <a:t>. </a:t>
            </a:r>
          </a:p>
          <a:p>
            <a:pPr algn="ctr">
              <a:lnSpc>
                <a:spcPct val="150000"/>
              </a:lnSpc>
              <a:buSzPct val="109000"/>
            </a:pPr>
            <a:r>
              <a:rPr lang="fa-IR" sz="3200" b="1">
                <a:solidFill>
                  <a:srgbClr val="FFFF00"/>
                </a:solidFill>
                <a:effectLst>
                  <a:glow rad="101600">
                    <a:schemeClr val="tx1"/>
                  </a:glow>
                  <a:outerShdw dir="9120000" sx="1000" sy="1000" algn="ctr" rotWithShape="0">
                    <a:srgbClr val="000000">
                      <a:alpha val="48000"/>
                    </a:srgbClr>
                  </a:outerShdw>
                </a:effectLst>
                <a:cs typeface="B Nazanin" pitchFamily="2" charset="-78"/>
              </a:rPr>
              <a:t>لذا مردم در امور مادی نهایت تلاش و تدبیر خویش را به کار می‏گیرند: </a:t>
            </a:r>
          </a:p>
          <a:p>
            <a:pPr algn="ctr">
              <a:lnSpc>
                <a:spcPct val="150000"/>
              </a:lnSpc>
              <a:buSzPct val="109000"/>
            </a:pPr>
            <a:r>
              <a:rPr lang="fa-IR" sz="3200" b="1">
                <a:solidFill>
                  <a:srgbClr val="00B0F0"/>
                </a:solidFill>
                <a:effectLst>
                  <a:glow rad="101600">
                    <a:schemeClr val="tx1"/>
                  </a:glow>
                  <a:outerShdw dir="9120000" sx="1000" sy="1000" algn="ctr" rotWithShape="0">
                    <a:srgbClr val="000000">
                      <a:alpha val="48000"/>
                    </a:srgbClr>
                  </a:outerShdw>
                </a:effectLst>
                <a:cs typeface="B Nazanin" pitchFamily="2" charset="-78"/>
              </a:rPr>
              <a:t>به دنبال روزی می‏روند، وقتی مریض می‏شوند، بهترین طبیب را می‏جویند و کار را تماماً به آن خدا نمی‏سپارند؛ </a:t>
            </a:r>
          </a:p>
        </p:txBody>
      </p:sp>
    </p:spTree>
    <p:extLst>
      <p:ext uri="{BB962C8B-B14F-4D97-AF65-F5344CB8AC3E}">
        <p14:creationId xmlns:p14="http://schemas.microsoft.com/office/powerpoint/2010/main" val="17099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62</a:t>
            </a:fld>
            <a:endParaRPr lang="fa-IR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274638"/>
            <a:ext cx="7715200" cy="1143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6600CC"/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Calibri"/>
                <a:cs typeface="B Titr" pitchFamily="2" charset="-78"/>
              </a:rPr>
              <a:t>دو خدایی...</a:t>
            </a:r>
            <a:endParaRPr kumimoji="0" lang="fa-IR" sz="4400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Calibri"/>
              <a:cs typeface="B Titr" pitchFamily="2" charset="-78"/>
            </a:endParaRPr>
          </a:p>
        </p:txBody>
      </p:sp>
      <p:pic>
        <p:nvPicPr>
          <p:cNvPr id="20" name="Picture 2" descr="C:\Users\Alireza\Pictures\متفرق\ist2_8590529-questions.jpg"/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8064A2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75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6" y="297816"/>
            <a:ext cx="1058058" cy="10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7715200" cy="4680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4833" y="2260901"/>
            <a:ext cx="64199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109000"/>
            </a:pPr>
            <a:r>
              <a:rPr lang="fa-IR" sz="3600" b="1" smtClean="0">
                <a:solidFill>
                  <a:srgbClr val="002060"/>
                </a:solidFill>
                <a:cs typeface="B Nazanin" pitchFamily="2" charset="-78"/>
              </a:rPr>
              <a:t>اما </a:t>
            </a:r>
            <a:r>
              <a:rPr lang="fa-IR" sz="3600" b="1">
                <a:solidFill>
                  <a:srgbClr val="002060"/>
                </a:solidFill>
                <a:cs typeface="B Nazanin" pitchFamily="2" charset="-78"/>
              </a:rPr>
              <a:t>وقتی نوبت </a:t>
            </a:r>
            <a:r>
              <a:rPr lang="fa-IR" sz="3600" b="1">
                <a:solidFill>
                  <a:srgbClr val="FF0000"/>
                </a:solidFill>
                <a:cs typeface="B Nazanin" pitchFamily="2" charset="-78"/>
              </a:rPr>
              <a:t>معنویات</a:t>
            </a:r>
            <a:r>
              <a:rPr lang="fa-IR" sz="3600" b="1">
                <a:solidFill>
                  <a:srgbClr val="002060"/>
                </a:solidFill>
                <a:cs typeface="B Nazanin" pitchFamily="2" charset="-78"/>
              </a:rPr>
              <a:t> می‏شود، خدایی </a:t>
            </a:r>
            <a:r>
              <a:rPr lang="fa-IR" sz="3600" b="1">
                <a:solidFill>
                  <a:srgbClr val="FF0000"/>
                </a:solidFill>
                <a:cs typeface="B Nazanin" pitchFamily="2" charset="-78"/>
              </a:rPr>
              <a:t>مقتدر</a:t>
            </a:r>
            <a:r>
              <a:rPr lang="fa-IR" sz="3600" b="1">
                <a:solidFill>
                  <a:srgbClr val="002060"/>
                </a:solidFill>
                <a:cs typeface="B Nazanin" pitchFamily="2" charset="-78"/>
              </a:rPr>
              <a:t> در کار می‏آید که همه‏ کارها را خود اصلاح می‏کند و دیگر نیازی به تلاش انسان‏ها نیست.</a:t>
            </a:r>
            <a:endParaRPr lang="fa-IR" sz="3600" b="1" dirty="0">
              <a:solidFill>
                <a:srgbClr val="002060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219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63</a:t>
            </a:fld>
            <a:endParaRPr lang="fa-IR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274638"/>
            <a:ext cx="7715200" cy="1143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6600CC"/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a-IR" dirty="0" smtClean="0">
                <a:solidFill>
                  <a:srgbClr val="6600CC"/>
                </a:solidFill>
              </a:rPr>
              <a:t>نکنه دو خدایی باشم!!</a:t>
            </a:r>
            <a:endParaRPr lang="fa-IR" dirty="0">
              <a:solidFill>
                <a:srgbClr val="6600CC"/>
              </a:solidFill>
            </a:endParaRPr>
          </a:p>
        </p:txBody>
      </p:sp>
      <p:pic>
        <p:nvPicPr>
          <p:cNvPr id="18" name="Picture 2" descr="C:\Users\Alireza\Pictures\متفرق\ist2_8590529-questions.jpg"/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8064A2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75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6" y="297816"/>
            <a:ext cx="1058058" cy="10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559830" y="3236177"/>
            <a:ext cx="3056384" cy="228180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/>
            <a:endParaRPr lang="fa-I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AutoShape 2" descr="Page Four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33338" y="-68263"/>
            <a:ext cx="28575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2013" r="4638"/>
          <a:stretch/>
        </p:blipFill>
        <p:spPr>
          <a:xfrm>
            <a:off x="2166786" y="2420888"/>
            <a:ext cx="4296028" cy="3310575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508104" y="2564904"/>
            <a:ext cx="2232248" cy="815289"/>
          </a:xfrm>
          <a:prstGeom prst="rect">
            <a:avLst/>
          </a:prstGeom>
          <a:solidFill>
            <a:srgbClr val="FFF5D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200" dirty="0">
                <a:solidFill>
                  <a:srgbClr val="C00000"/>
                </a:solidFill>
                <a:cs typeface="B Nazanin" pitchFamily="2" charset="-78"/>
              </a:rPr>
              <a:t>خدای مادیات</a:t>
            </a:r>
          </a:p>
        </p:txBody>
      </p:sp>
      <p:sp>
        <p:nvSpPr>
          <p:cNvPr id="7" name="Rectangle 6"/>
          <p:cNvSpPr/>
          <p:nvPr/>
        </p:nvSpPr>
        <p:spPr>
          <a:xfrm>
            <a:off x="559830" y="1844824"/>
            <a:ext cx="2644018" cy="1535369"/>
          </a:xfrm>
          <a:prstGeom prst="rect">
            <a:avLst/>
          </a:prstGeom>
          <a:ln w="19050">
            <a:solidFill>
              <a:srgbClr val="00763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600" dirty="0">
                <a:solidFill>
                  <a:srgbClr val="007635"/>
                </a:solidFill>
                <a:cs typeface="B Nazanin" pitchFamily="2" charset="-78"/>
              </a:rPr>
              <a:t>خدای معنویات</a:t>
            </a:r>
          </a:p>
        </p:txBody>
      </p:sp>
    </p:spTree>
    <p:extLst>
      <p:ext uri="{BB962C8B-B14F-4D97-AF65-F5344CB8AC3E}">
        <p14:creationId xmlns:p14="http://schemas.microsoft.com/office/powerpoint/2010/main" val="216071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05"/>
          <a:stretch/>
        </p:blipFill>
        <p:spPr>
          <a:xfrm>
            <a:off x="457200" y="2654915"/>
            <a:ext cx="7620000" cy="387042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1700808"/>
            <a:ext cx="7715200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2800" b="1" dirty="0">
                <a:solidFill>
                  <a:srgbClr val="CC3399"/>
                </a:solidFill>
                <a:cs typeface="B Morvarid" pitchFamily="2" charset="-78"/>
              </a:rPr>
              <a:t>آیا هرگز با خواندن </a:t>
            </a:r>
            <a:r>
              <a:rPr lang="fa-IR" sz="2800" b="1" dirty="0" smtClean="0">
                <a:solidFill>
                  <a:srgbClr val="CC3399"/>
                </a:solidFill>
                <a:cs typeface="B Morvarid" pitchFamily="2" charset="-78"/>
              </a:rPr>
              <a:t>آیه‏الکرسی،</a:t>
            </a:r>
          </a:p>
          <a:p>
            <a:pPr algn="ctr"/>
            <a:r>
              <a:rPr lang="fa-IR" sz="2800" b="1" dirty="0" smtClean="0">
                <a:solidFill>
                  <a:srgbClr val="CC3399"/>
                </a:solidFill>
                <a:cs typeface="B Morvarid" pitchFamily="2" charset="-78"/>
              </a:rPr>
              <a:t>سکه طلای خود را </a:t>
            </a:r>
            <a:r>
              <a:rPr lang="fa-IR" sz="2800" b="1" dirty="0">
                <a:solidFill>
                  <a:srgbClr val="CC3399"/>
                </a:solidFill>
                <a:cs typeface="B Morvarid" pitchFamily="2" charset="-78"/>
              </a:rPr>
              <a:t>در محل ناامن رها </a:t>
            </a:r>
            <a:r>
              <a:rPr lang="fa-IR" sz="2800" b="1" dirty="0" smtClean="0">
                <a:solidFill>
                  <a:srgbClr val="CC3399"/>
                </a:solidFill>
                <a:cs typeface="B Morvarid" pitchFamily="2" charset="-78"/>
              </a:rPr>
              <a:t>می‏کنید</a:t>
            </a:r>
            <a:r>
              <a:rPr lang="fa-IR" sz="2800" b="1" dirty="0">
                <a:solidFill>
                  <a:srgbClr val="CC3399"/>
                </a:solidFill>
                <a:cs typeface="B Morvarid" pitchFamily="2" charset="-78"/>
              </a:rPr>
              <a:t>؟!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64</a:t>
            </a:fld>
            <a:endParaRPr lang="fa-IR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274638"/>
            <a:ext cx="7715200" cy="1143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a-IR" dirty="0">
                <a:solidFill>
                  <a:srgbClr val="8064A2">
                    <a:lumMod val="75000"/>
                  </a:srgbClr>
                </a:solidFill>
              </a:rPr>
              <a:t>به خدا سپردمش!</a:t>
            </a:r>
          </a:p>
        </p:txBody>
      </p:sp>
      <p:pic>
        <p:nvPicPr>
          <p:cNvPr id="18" name="Picture 2" descr="C:\Users\Alireza\Pictures\متفرق\ist2_8590529-questions.jpg"/>
          <p:cNvPicPr>
            <a:picLocks noChangeAspect="1" noChangeArrowheads="1"/>
          </p:cNvPicPr>
          <p:nvPr/>
        </p:nvPicPr>
        <p:blipFill>
          <a:blip r:embed="rId4" cstate="print">
            <a:duotone>
              <a:srgbClr val="8064A2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75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6" y="297816"/>
            <a:ext cx="1058058" cy="10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559830" y="3236177"/>
            <a:ext cx="3056384" cy="228180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/>
            <a:endParaRPr lang="fa-I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654915"/>
            <a:ext cx="7715200" cy="3942437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60690" y="5121967"/>
            <a:ext cx="4813019" cy="12945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endParaRPr lang="fa-IR" sz="1000" dirty="0" smtClean="0">
              <a:solidFill>
                <a:srgbClr val="FF0000"/>
              </a:solidFill>
              <a:cs typeface="B Jadid" panose="000007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FF0000"/>
                </a:solidFill>
                <a:cs typeface="B Jadid" panose="00000700000000000000" pitchFamily="2" charset="-78"/>
              </a:rPr>
              <a:t>با توکل، زانوی اشتر ببند</a:t>
            </a:r>
          </a:p>
          <a:p>
            <a:pPr algn="ctr">
              <a:lnSpc>
                <a:spcPct val="150000"/>
              </a:lnSpc>
            </a:pPr>
            <a:endParaRPr lang="fa-IR" sz="1100" dirty="0">
              <a:solidFill>
                <a:srgbClr val="FF0000"/>
              </a:solidFill>
              <a:cs typeface="B Jadid" panose="00000700000000000000" pitchFamily="2" charset="-78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604531" y="3236177"/>
            <a:ext cx="3096344" cy="1776999"/>
          </a:xfrm>
          <a:prstGeom prst="wedgeRoundRectCallout">
            <a:avLst>
              <a:gd name="adj1" fmla="val 67773"/>
              <a:gd name="adj2" fmla="val -56634"/>
              <a:gd name="adj3" fmla="val 16667"/>
            </a:avLst>
          </a:prstGeom>
          <a:solidFill>
            <a:srgbClr val="EAEEF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fa-IR" sz="2000" b="1" dirty="0" smtClean="0">
                <a:solidFill>
                  <a:srgbClr val="007635"/>
                </a:solidFill>
                <a:cs typeface="B Nazanin" pitchFamily="2" charset="-78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fa-IR" sz="2000" b="1" dirty="0" smtClean="0">
                <a:solidFill>
                  <a:srgbClr val="007635"/>
                </a:solidFill>
                <a:cs typeface="B Nazanin" pitchFamily="2" charset="-78"/>
              </a:rPr>
              <a:t>شنیدم </a:t>
            </a:r>
            <a:r>
              <a:rPr lang="fa-IR" sz="2000" b="1" dirty="0">
                <a:solidFill>
                  <a:srgbClr val="007635"/>
                </a:solidFill>
                <a:cs typeface="B Nazanin" pitchFamily="2" charset="-78"/>
              </a:rPr>
              <a:t>این کلاس ورزشی که </a:t>
            </a:r>
            <a:r>
              <a:rPr lang="fa-IR" sz="2000" b="1" dirty="0" smtClean="0">
                <a:solidFill>
                  <a:srgbClr val="007635"/>
                </a:solidFill>
                <a:cs typeface="B Nazanin" pitchFamily="2" charset="-78"/>
              </a:rPr>
              <a:t>بچه</a:t>
            </a:r>
            <a:r>
              <a:rPr lang="fa-IR" sz="2000" b="1" dirty="0">
                <a:solidFill>
                  <a:srgbClr val="007635"/>
                </a:solidFill>
                <a:cs typeface="B Nazanin" pitchFamily="2" charset="-78"/>
              </a:rPr>
              <a:t>‏ات را فرستادی، از </a:t>
            </a:r>
            <a:r>
              <a:rPr lang="fa-IR" sz="2000" b="1" dirty="0" smtClean="0">
                <a:solidFill>
                  <a:srgbClr val="007635"/>
                </a:solidFill>
                <a:cs typeface="B Nazanin" pitchFamily="2" charset="-78"/>
              </a:rPr>
              <a:t>لحاظ</a:t>
            </a:r>
          </a:p>
          <a:p>
            <a:pPr>
              <a:lnSpc>
                <a:spcPct val="150000"/>
              </a:lnSpc>
            </a:pPr>
            <a:r>
              <a:rPr lang="fa-IR" sz="2000" b="1" dirty="0" smtClean="0">
                <a:solidFill>
                  <a:srgbClr val="007635"/>
                </a:solidFill>
                <a:cs typeface="B Nazanin" pitchFamily="2" charset="-78"/>
              </a:rPr>
              <a:t>تربیتی </a:t>
            </a:r>
            <a:r>
              <a:rPr lang="fa-IR" sz="2000" b="1" dirty="0">
                <a:solidFill>
                  <a:srgbClr val="007635"/>
                </a:solidFill>
                <a:cs typeface="B Nazanin" pitchFamily="2" charset="-78"/>
              </a:rPr>
              <a:t>محیط پرآفتی </a:t>
            </a:r>
            <a:r>
              <a:rPr lang="fa-IR" sz="2000" b="1" dirty="0" smtClean="0">
                <a:solidFill>
                  <a:srgbClr val="007635"/>
                </a:solidFill>
                <a:cs typeface="B Nazanin" pitchFamily="2" charset="-78"/>
              </a:rPr>
              <a:t>داره؛</a:t>
            </a:r>
            <a:endParaRPr lang="fa-IR" sz="2000" b="1" dirty="0">
              <a:solidFill>
                <a:srgbClr val="007635"/>
              </a:solidFill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endParaRPr lang="fa-IR" sz="2000" b="1" dirty="0">
              <a:solidFill>
                <a:srgbClr val="007635"/>
              </a:solidFill>
              <a:cs typeface="B Nazanin" pitchFamily="2" charset="-78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1585394" y="3132584"/>
            <a:ext cx="2402235" cy="1304528"/>
          </a:xfrm>
          <a:prstGeom prst="wedgeRoundRectCallout">
            <a:avLst>
              <a:gd name="adj1" fmla="val -74100"/>
              <a:gd name="adj2" fmla="val -52334"/>
              <a:gd name="adj3" fmla="val 16667"/>
            </a:avLst>
          </a:prstGeom>
          <a:solidFill>
            <a:srgbClr val="FAE2E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400" b="1" dirty="0">
                <a:solidFill>
                  <a:srgbClr val="C00000"/>
                </a:solidFill>
                <a:cs typeface="B Nazanin" pitchFamily="2" charset="-78"/>
              </a:rPr>
              <a:t>به خدا  سپردمش!</a:t>
            </a:r>
          </a:p>
        </p:txBody>
      </p:sp>
    </p:spTree>
    <p:extLst>
      <p:ext uri="{BB962C8B-B14F-4D97-AF65-F5344CB8AC3E}">
        <p14:creationId xmlns:p14="http://schemas.microsoft.com/office/powerpoint/2010/main" val="289221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1789" y="5661248"/>
            <a:ext cx="504711" cy="383952"/>
          </a:xfrm>
        </p:spPr>
        <p:txBody>
          <a:bodyPr/>
          <a:lstStyle/>
          <a:p>
            <a:fld id="{591494D6-490F-4629-96C8-D5AD86AEA0B6}" type="slidenum">
              <a:rPr lang="fa-IR" smtClean="0">
                <a:solidFill>
                  <a:prstClr val="black"/>
                </a:solidFill>
              </a:rPr>
              <a:pPr/>
              <a:t>65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59830" y="3236177"/>
            <a:ext cx="3056384" cy="228180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/>
            <a:endParaRPr lang="fa-I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1600200"/>
            <a:ext cx="7715200" cy="4925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7A7A7A"/>
              </a:buClr>
              <a:buSzPct val="109000"/>
            </a:pPr>
            <a:endParaRPr lang="fa-IR" sz="1400" b="1" dirty="0" smtClean="0">
              <a:solidFill>
                <a:srgbClr val="6600CC"/>
              </a:solidFill>
              <a:cs typeface="B Mitra" pitchFamily="2" charset="-78"/>
            </a:endParaRPr>
          </a:p>
          <a:p>
            <a:pPr algn="ctr">
              <a:buClr>
                <a:srgbClr val="7A7A7A"/>
              </a:buClr>
              <a:buSzPct val="109000"/>
            </a:pPr>
            <a:r>
              <a:rPr lang="fa-IR" sz="3200" b="1" dirty="0" smtClean="0">
                <a:ln>
                  <a:solidFill>
                    <a:prstClr val="black"/>
                  </a:solidFill>
                </a:ln>
                <a:solidFill>
                  <a:srgbClr val="6600CC"/>
                </a:solidFill>
                <a:cs typeface="B Mitra" pitchFamily="2" charset="-78"/>
              </a:rPr>
              <a:t>برای گلو دردش، با چند تا متخصص گوش و حلق و بینی مشورت کردم</a:t>
            </a:r>
          </a:p>
          <a:p>
            <a:pPr algn="ctr">
              <a:buClr>
                <a:srgbClr val="7A7A7A"/>
              </a:buClr>
              <a:buSzPct val="109000"/>
            </a:pPr>
            <a:endParaRPr lang="fa-IR" sz="3600" b="1" smtClean="0">
              <a:solidFill>
                <a:srgbClr val="6600CC"/>
              </a:solidFill>
              <a:cs typeface="B Mitra" pitchFamily="2" charset="-78"/>
            </a:endParaRPr>
          </a:p>
          <a:p>
            <a:pPr algn="ctr">
              <a:buClr>
                <a:srgbClr val="7A7A7A"/>
              </a:buClr>
              <a:buSzPct val="109000"/>
            </a:pPr>
            <a:endParaRPr lang="fa-IR" sz="3600" b="1" dirty="0" smtClean="0">
              <a:solidFill>
                <a:srgbClr val="6600CC"/>
              </a:solidFill>
              <a:cs typeface="B Mitra" pitchFamily="2" charset="-78"/>
            </a:endParaRPr>
          </a:p>
          <a:p>
            <a:pPr algn="ctr">
              <a:buClr>
                <a:srgbClr val="7A7A7A"/>
              </a:buClr>
              <a:buSzPct val="109000"/>
            </a:pPr>
            <a:endParaRPr lang="fa-IR" sz="3200" dirty="0" smtClean="0">
              <a:solidFill>
                <a:srgbClr val="B4B392">
                  <a:lumMod val="50000"/>
                </a:srgbClr>
              </a:solidFill>
              <a:cs typeface="B Mitra" pitchFamily="2" charset="-78"/>
            </a:endParaRPr>
          </a:p>
          <a:p>
            <a:pPr algn="ctr">
              <a:buClr>
                <a:srgbClr val="7A7A7A"/>
              </a:buClr>
              <a:buSzPct val="109000"/>
            </a:pPr>
            <a:r>
              <a:rPr lang="fa-IR" sz="3900" b="1" smtClean="0">
                <a:ln>
                  <a:solidFill>
                    <a:prstClr val="black"/>
                  </a:solidFill>
                </a:ln>
                <a:solidFill>
                  <a:srgbClr val="F92515"/>
                </a:solidFill>
                <a:cs typeface="B Titr" panose="00000700000000000000" pitchFamily="2" charset="-78"/>
              </a:rPr>
              <a:t>اما ...</a:t>
            </a:r>
          </a:p>
          <a:p>
            <a:pPr algn="ctr">
              <a:buClr>
                <a:srgbClr val="7A7A7A"/>
              </a:buClr>
              <a:buSzPct val="109000"/>
            </a:pPr>
            <a:r>
              <a:rPr lang="fa-IR" sz="3500" b="1" smtClean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cs typeface="B Nazanin" pitchFamily="2" charset="-78"/>
              </a:rPr>
              <a:t>در </a:t>
            </a:r>
            <a:r>
              <a:rPr lang="fa-IR" sz="3500" b="1" dirty="0" smtClean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cs typeface="B Nazanin" pitchFamily="2" charset="-78"/>
              </a:rPr>
              <a:t>نمازهای واجبش سستی می‏کنه.</a:t>
            </a:r>
          </a:p>
          <a:p>
            <a:pPr algn="ctr">
              <a:buClr>
                <a:srgbClr val="7A7A7A"/>
              </a:buClr>
              <a:buSzPct val="109000"/>
            </a:pPr>
            <a:r>
              <a:rPr lang="fa-IR" sz="3500" b="1" dirty="0" smtClean="0">
                <a:ln>
                  <a:solidFill>
                    <a:prstClr val="black"/>
                  </a:solidFill>
                </a:ln>
                <a:solidFill>
                  <a:srgbClr val="F92515"/>
                </a:solidFill>
                <a:cs typeface="B Nazanin" pitchFamily="2" charset="-78"/>
              </a:rPr>
              <a:t>به خدا سپردمش، ان‏شاء‏الله خدا خودش کمک می‏کنه!!</a:t>
            </a:r>
          </a:p>
          <a:p>
            <a:pPr>
              <a:buClr>
                <a:srgbClr val="7A7A7A"/>
              </a:buClr>
            </a:pPr>
            <a:endParaRPr lang="fa-IR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590380"/>
            <a:ext cx="2625896" cy="2508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F:\pic\نهاد\222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50631" y="2648535"/>
            <a:ext cx="2304256" cy="24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57200" y="274638"/>
            <a:ext cx="7715200" cy="1143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a-IR" dirty="0">
                <a:solidFill>
                  <a:srgbClr val="8064A2">
                    <a:lumMod val="75000"/>
                  </a:srgbClr>
                </a:solidFill>
              </a:rPr>
              <a:t>به خدا سپردمش!</a:t>
            </a:r>
          </a:p>
        </p:txBody>
      </p:sp>
      <p:pic>
        <p:nvPicPr>
          <p:cNvPr id="22" name="Picture 2" descr="C:\Users\Alireza\Pictures\متفرق\ist2_8590529-questions.jpg"/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8064A2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75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6" y="297816"/>
            <a:ext cx="1058058" cy="10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66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66</a:t>
            </a:fld>
            <a:endParaRPr lang="fa-IR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274638"/>
            <a:ext cx="7715200" cy="1143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6600CC"/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Calibri"/>
                <a:cs typeface="B Titr" pitchFamily="2" charset="-78"/>
              </a:rPr>
              <a:t>یک بام و دو هوا...</a:t>
            </a:r>
            <a:endParaRPr kumimoji="0" lang="fa-IR" sz="4400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Calibri"/>
              <a:cs typeface="B Titr" pitchFamily="2" charset="-78"/>
            </a:endParaRPr>
          </a:p>
        </p:txBody>
      </p:sp>
      <p:pic>
        <p:nvPicPr>
          <p:cNvPr id="18" name="Picture 2" descr="C:\Users\Alireza\Pictures\متفرق\ist2_8590529-questions.jpg"/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8064A2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75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6" y="297816"/>
            <a:ext cx="1058058" cy="10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559830" y="3236177"/>
            <a:ext cx="3056384" cy="228180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/>
            <a:endParaRPr lang="fa-IR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67544" y="1748308"/>
            <a:ext cx="7704856" cy="42009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0" indent="0" algn="l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109000"/>
            </a:pPr>
            <a:endParaRPr lang="fa-IR" sz="4000" b="1" dirty="0" smtClean="0">
              <a:solidFill>
                <a:srgbClr val="6600CC"/>
              </a:solidFill>
              <a:cs typeface="B Mitra" pitchFamily="2" charset="-78"/>
            </a:endParaRPr>
          </a:p>
          <a:p>
            <a:pPr algn="ctr">
              <a:buSzPct val="109000"/>
            </a:pPr>
            <a:r>
              <a:rPr lang="fa-IR" sz="3600" b="1" dirty="0" smtClean="0">
                <a:solidFill>
                  <a:srgbClr val="6600CC"/>
                </a:solidFill>
                <a:cs typeface="B Zar" panose="00000400000000000000" pitchFamily="2" charset="-78"/>
              </a:rPr>
              <a:t>ا</a:t>
            </a:r>
            <a:r>
              <a:rPr lang="fa-IR" sz="4400" b="1" dirty="0" smtClean="0">
                <a:solidFill>
                  <a:srgbClr val="6600CC"/>
                </a:solidFill>
                <a:cs typeface="B Zar" panose="00000400000000000000" pitchFamily="2" charset="-78"/>
              </a:rPr>
              <a:t>گر بچه ام </a:t>
            </a:r>
            <a:r>
              <a:rPr lang="fa-IR" sz="4400" b="1" dirty="0" smtClean="0">
                <a:solidFill>
                  <a:schemeClr val="tx2"/>
                </a:solidFill>
                <a:cs typeface="B Zar" panose="00000400000000000000" pitchFamily="2" charset="-78"/>
              </a:rPr>
              <a:t>سرطان</a:t>
            </a:r>
            <a:r>
              <a:rPr lang="fa-IR" sz="4400" b="1" dirty="0" smtClean="0">
                <a:solidFill>
                  <a:srgbClr val="6600CC"/>
                </a:solidFill>
                <a:cs typeface="B Zar" panose="00000400000000000000" pitchFamily="2" charset="-78"/>
              </a:rPr>
              <a:t> می گرفت،</a:t>
            </a:r>
          </a:p>
          <a:p>
            <a:pPr algn="ctr">
              <a:buSzPct val="109000"/>
            </a:pPr>
            <a:r>
              <a:rPr lang="fa-IR" sz="4400" b="1" dirty="0" smtClean="0">
                <a:solidFill>
                  <a:srgbClr val="6600CC"/>
                </a:solidFill>
                <a:cs typeface="B Zar" panose="00000400000000000000" pitchFamily="2" charset="-78"/>
              </a:rPr>
              <a:t> برای مداوای او هر کاری می‏کردم</a:t>
            </a:r>
          </a:p>
          <a:p>
            <a:pPr algn="ctr">
              <a:buSzPct val="109000"/>
            </a:pPr>
            <a:r>
              <a:rPr lang="fa-IR" sz="4800" b="1" dirty="0" smtClean="0">
                <a:solidFill>
                  <a:srgbClr val="6600CC"/>
                </a:solidFill>
                <a:cs typeface="B Zar" panose="00000400000000000000" pitchFamily="2" charset="-78"/>
              </a:rPr>
              <a:t>ولی...</a:t>
            </a:r>
            <a:endParaRPr lang="fa-IR" sz="4800" dirty="0" smtClean="0">
              <a:solidFill>
                <a:srgbClr val="F92515"/>
              </a:solidFill>
              <a:cs typeface="B Zar" panose="00000400000000000000" pitchFamily="2" charset="-78"/>
            </a:endParaRPr>
          </a:p>
          <a:p>
            <a:endParaRPr lang="fa-IR" dirty="0"/>
          </a:p>
        </p:txBody>
      </p:sp>
      <p:pic>
        <p:nvPicPr>
          <p:cNvPr id="3074" name="Picture 2" descr="C:\Users\Alireza\Pictures\مختلف\ec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29200"/>
            <a:ext cx="90730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lireza\Pictures\مختلف\ec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515" y="5241075"/>
            <a:ext cx="90730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lireza\Pictures\مختلف\ec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14" y="5241075"/>
            <a:ext cx="90730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lireza\Pictures\مختلف\ec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635" y="5253708"/>
            <a:ext cx="90730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lireza\Pictures\مختلف\ec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061" y="5277458"/>
            <a:ext cx="90730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lireza\Pictures\مختلف\ec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289333"/>
            <a:ext cx="90730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lireza\Pictures\مختلف\ec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931" y="5289333"/>
            <a:ext cx="90730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lireza\Pictures\مختلف\ec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152" y="5301966"/>
            <a:ext cx="90730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lireza\Pictures\مختلف\ec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5301208"/>
            <a:ext cx="79208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33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  <a:ln>
            <a:solidFill>
              <a:srgbClr val="6600C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sz="4400" dirty="0">
                <a:solidFill>
                  <a:srgbClr val="6600CC"/>
                </a:solidFill>
                <a:cs typeface="B Titr" pitchFamily="2" charset="-78"/>
              </a:rPr>
              <a:t>یک بام و دو هوا...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67</a:t>
            </a:fld>
            <a:endParaRPr lang="fa-IR"/>
          </a:p>
        </p:txBody>
      </p:sp>
      <p:pic>
        <p:nvPicPr>
          <p:cNvPr id="15" name="Picture 2" descr="C:\Users\Alireza\Pictures\متفرق\ist2_8590529-questions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75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6" y="297816"/>
            <a:ext cx="1058058" cy="10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28146"/>
            <a:ext cx="1689962" cy="1981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899592" y="2204864"/>
            <a:ext cx="5040560" cy="4104456"/>
          </a:xfrm>
          <a:prstGeom prst="wedgeRectCallout">
            <a:avLst>
              <a:gd name="adj1" fmla="val 49855"/>
              <a:gd name="adj2" fmla="val -2574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99"/>
                </a:solidFill>
                <a:cs typeface="B Nazanin" pitchFamily="2" charset="-78"/>
              </a:rPr>
              <a:t>اگر بچّه‌ات سرطان </a:t>
            </a:r>
            <a:r>
              <a:rPr lang="fa-IR" sz="3200" b="1" dirty="0" smtClean="0">
                <a:solidFill>
                  <a:srgbClr val="000099"/>
                </a:solidFill>
                <a:cs typeface="B Nazanin" pitchFamily="2" charset="-78"/>
              </a:rPr>
              <a:t>مي‌گرفت، خانه‌ات </a:t>
            </a:r>
            <a:r>
              <a:rPr lang="fa-IR" sz="3200" b="1" dirty="0">
                <a:solidFill>
                  <a:srgbClr val="000099"/>
                </a:solidFill>
                <a:cs typeface="B Nazanin" pitchFamily="2" charset="-78"/>
              </a:rPr>
              <a:t>را مي‌فروختي و او را به خارج  از </a:t>
            </a:r>
            <a:r>
              <a:rPr lang="fa-IR" sz="3200" b="1">
                <a:solidFill>
                  <a:srgbClr val="000099"/>
                </a:solidFill>
                <a:cs typeface="B Nazanin" pitchFamily="2" charset="-78"/>
              </a:rPr>
              <a:t>كشور </a:t>
            </a:r>
            <a:r>
              <a:rPr lang="fa-IR" sz="3200" b="1" smtClean="0">
                <a:solidFill>
                  <a:srgbClr val="000099"/>
                </a:solidFill>
                <a:cs typeface="B Nazanin" pitchFamily="2" charset="-78"/>
              </a:rPr>
              <a:t>مي‌فرستادي.</a:t>
            </a:r>
            <a:endParaRPr lang="fa-IR" sz="3200" b="1" dirty="0">
              <a:solidFill>
                <a:srgbClr val="000099"/>
              </a:solidFill>
              <a:cs typeface="B Nazanin" pitchFamily="2" charset="-78"/>
            </a:endParaRPr>
          </a:p>
          <a:p>
            <a:pPr algn="ctr"/>
            <a:r>
              <a:rPr lang="fa-IR" sz="3200" b="1" dirty="0">
                <a:solidFill>
                  <a:srgbClr val="000099"/>
                </a:solidFill>
                <a:cs typeface="B Nazanin" pitchFamily="2" charset="-78"/>
              </a:rPr>
              <a:t>كسي هم كه مي‌گويد من راضي نيستم بچّه مسلمان‌ها هروئيني و بهايي و وهّابي شوند، بايد از خود، عكس‌العمل نشان دهد.</a:t>
            </a:r>
          </a:p>
        </p:txBody>
      </p:sp>
    </p:spTree>
    <p:extLst>
      <p:ext uri="{BB962C8B-B14F-4D97-AF65-F5344CB8AC3E}">
        <p14:creationId xmlns:p14="http://schemas.microsoft.com/office/powerpoint/2010/main" val="297318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</a:schemeClr>
            </a:gs>
            <a:gs pos="61000">
              <a:schemeClr val="bg1">
                <a:shade val="100000"/>
                <a:satMod val="115000"/>
              </a:schemeClr>
            </a:gs>
            <a:gs pos="100000">
              <a:srgbClr val="FFC000"/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902532" y="1709920"/>
            <a:ext cx="4824536" cy="45902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114300" indent="0" algn="ctr">
              <a:buNone/>
            </a:pPr>
            <a:endParaRPr lang="fa-IR" sz="2800" b="1" dirty="0" smtClean="0">
              <a:solidFill>
                <a:srgbClr val="0070C0"/>
              </a:solidFill>
              <a:cs typeface="B Zar" panose="00000400000000000000" pitchFamily="2" charset="-78"/>
            </a:endParaRPr>
          </a:p>
          <a:p>
            <a:pPr marL="114300" indent="0" algn="ctr">
              <a:buNone/>
            </a:pPr>
            <a:r>
              <a:rPr lang="fa-IR" sz="2800" b="1" dirty="0" smtClean="0">
                <a:solidFill>
                  <a:srgbClr val="0070C0"/>
                </a:solidFill>
                <a:cs typeface="B Zar" panose="00000400000000000000" pitchFamily="2" charset="-78"/>
              </a:rPr>
              <a:t>آیا </a:t>
            </a:r>
            <a:r>
              <a:rPr lang="fa-IR" sz="2800" b="1" dirty="0">
                <a:solidFill>
                  <a:srgbClr val="0070C0"/>
                </a:solidFill>
                <a:cs typeface="B Zar" panose="00000400000000000000" pitchFamily="2" charset="-78"/>
              </a:rPr>
              <a:t>در مسائل تربیتی فرزندان، </a:t>
            </a:r>
            <a:endParaRPr lang="fa-IR" sz="2800" b="1" dirty="0" smtClean="0">
              <a:solidFill>
                <a:srgbClr val="0070C0"/>
              </a:solidFill>
              <a:cs typeface="B Zar" panose="00000400000000000000" pitchFamily="2" charset="-78"/>
            </a:endParaRPr>
          </a:p>
          <a:p>
            <a:pPr marL="114300" indent="0" algn="ctr"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خود</a:t>
            </a:r>
            <a:r>
              <a:rPr lang="fa-IR" sz="2800" b="1" dirty="0" smtClean="0">
                <a:solidFill>
                  <a:srgbClr val="0070C0"/>
                </a:solidFill>
                <a:cs typeface="B Zar" panose="00000400000000000000" pitchFamily="2" charset="-78"/>
              </a:rPr>
              <a:t> </a:t>
            </a:r>
            <a:r>
              <a:rPr lang="fa-IR" sz="2800" b="1" dirty="0">
                <a:solidFill>
                  <a:srgbClr val="0070C0"/>
                </a:solidFill>
                <a:cs typeface="B Zar" panose="00000400000000000000" pitchFamily="2" charset="-78"/>
              </a:rPr>
              <a:t>را </a:t>
            </a:r>
            <a:r>
              <a:rPr lang="fa-IR" sz="2800" b="1" dirty="0" smtClean="0">
                <a:solidFill>
                  <a:srgbClr val="0070C0"/>
                </a:solidFill>
                <a:cs typeface="B Zar" panose="00000400000000000000" pitchFamily="2" charset="-78"/>
              </a:rPr>
              <a:t>مسؤول </a:t>
            </a:r>
            <a:r>
              <a:rPr lang="fa-IR" sz="2800" b="1" dirty="0">
                <a:solidFill>
                  <a:srgbClr val="0070C0"/>
                </a:solidFill>
                <a:cs typeface="B Zar" panose="00000400000000000000" pitchFamily="2" charset="-78"/>
              </a:rPr>
              <a:t>می دانیم؟ چقدر</a:t>
            </a:r>
            <a:r>
              <a:rPr lang="fa-IR" sz="2800" b="1" dirty="0" smtClean="0">
                <a:solidFill>
                  <a:srgbClr val="0070C0"/>
                </a:solidFill>
                <a:cs typeface="B Zar" panose="00000400000000000000" pitchFamily="2" charset="-78"/>
              </a:rPr>
              <a:t>؟</a:t>
            </a:r>
          </a:p>
          <a:p>
            <a:pPr marL="114300" indent="0" algn="ctr">
              <a:lnSpc>
                <a:spcPct val="150000"/>
              </a:lnSpc>
              <a:buNone/>
            </a:pPr>
            <a:endParaRPr lang="fa-IR" sz="2800" b="1" dirty="0">
              <a:solidFill>
                <a:srgbClr val="0070C0"/>
              </a:solidFill>
              <a:cs typeface="B Zar" panose="00000400000000000000" pitchFamily="2" charset="-78"/>
            </a:endParaRPr>
          </a:p>
          <a:p>
            <a:pPr marL="114300" indent="0" algn="ctr"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rgbClr val="0070C0"/>
                </a:solidFill>
                <a:cs typeface="B Zar" panose="00000400000000000000" pitchFamily="2" charset="-78"/>
              </a:rPr>
              <a:t>آیا </a:t>
            </a:r>
            <a:r>
              <a:rPr lang="fa-IR" sz="2800" b="1" dirty="0">
                <a:solidFill>
                  <a:srgbClr val="0070C0"/>
                </a:solidFill>
                <a:cs typeface="B Zar" panose="00000400000000000000" pitchFamily="2" charset="-78"/>
              </a:rPr>
              <a:t>اصولاً مسائل تربیتی </a:t>
            </a:r>
            <a:r>
              <a:rPr lang="fa-IR" sz="2800" b="1" dirty="0" smtClean="0">
                <a:solidFill>
                  <a:srgbClr val="0070C0"/>
                </a:solidFill>
                <a:cs typeface="B Zar" panose="00000400000000000000" pitchFamily="2" charset="-78"/>
              </a:rPr>
              <a:t>فرزندانمان</a:t>
            </a:r>
          </a:p>
          <a:p>
            <a:pPr marL="114300" indent="0" algn="ctr"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rgbClr val="0070C0"/>
                </a:solidFill>
                <a:cs typeface="B Zar" panose="00000400000000000000" pitchFamily="2" charset="-78"/>
              </a:rPr>
              <a:t> </a:t>
            </a:r>
            <a:r>
              <a:rPr lang="fa-IR" sz="2800" b="1" dirty="0">
                <a:solidFill>
                  <a:srgbClr val="0070C0"/>
                </a:solidFill>
                <a:cs typeface="B Zar" panose="00000400000000000000" pitchFamily="2" charset="-78"/>
              </a:rPr>
              <a:t>را </a:t>
            </a:r>
            <a:r>
              <a:rPr lang="fa-IR" sz="2800" b="1" dirty="0">
                <a:solidFill>
                  <a:srgbClr val="FF0000"/>
                </a:solidFill>
                <a:cs typeface="B Zar" panose="00000400000000000000" pitchFamily="2" charset="-78"/>
              </a:rPr>
              <a:t>مشکل</a:t>
            </a:r>
            <a:r>
              <a:rPr lang="fa-IR" sz="2800" b="1" dirty="0">
                <a:solidFill>
                  <a:srgbClr val="0070C0"/>
                </a:solidFill>
                <a:cs typeface="B Zar" panose="00000400000000000000" pitchFamily="2" charset="-78"/>
              </a:rPr>
              <a:t> می دانیم </a:t>
            </a:r>
            <a:r>
              <a:rPr lang="fa-IR" sz="2800" b="1" dirty="0" smtClean="0">
                <a:solidFill>
                  <a:srgbClr val="0070C0"/>
                </a:solidFill>
                <a:cs typeface="B Zar" panose="00000400000000000000" pitchFamily="2" charset="-78"/>
              </a:rPr>
              <a:t>که به دنبال</a:t>
            </a:r>
          </a:p>
          <a:p>
            <a:pPr marL="114300" indent="0" algn="ctr"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rgbClr val="0070C0"/>
                </a:solidFill>
                <a:cs typeface="B Zar" panose="00000400000000000000" pitchFamily="2" charset="-78"/>
              </a:rPr>
              <a:t> </a:t>
            </a:r>
            <a:r>
              <a:rPr lang="fa-IR" sz="2800" b="1" dirty="0">
                <a:solidFill>
                  <a:srgbClr val="FF0000"/>
                </a:solidFill>
                <a:cs typeface="B Zar" panose="00000400000000000000" pitchFamily="2" charset="-78"/>
              </a:rPr>
              <a:t>راه </a:t>
            </a:r>
            <a:r>
              <a:rPr lang="fa-IR" sz="2800" b="1">
                <a:solidFill>
                  <a:srgbClr val="FF0000"/>
                </a:solidFill>
                <a:cs typeface="B Zar" panose="00000400000000000000" pitchFamily="2" charset="-78"/>
              </a:rPr>
              <a:t>حلش </a:t>
            </a:r>
            <a:r>
              <a:rPr lang="fa-IR" sz="2800" b="1" smtClean="0">
                <a:solidFill>
                  <a:srgbClr val="0070C0"/>
                </a:solidFill>
                <a:cs typeface="B Zar" panose="00000400000000000000" pitchFamily="2" charset="-78"/>
              </a:rPr>
              <a:t>باشیم؟!!</a:t>
            </a:r>
            <a:endParaRPr lang="fa-IR" sz="2800" b="1" dirty="0">
              <a:solidFill>
                <a:srgbClr val="0070C0"/>
              </a:solidFill>
              <a:cs typeface="B Zar" panose="00000400000000000000" pitchFamily="2" charset="-78"/>
            </a:endParaRPr>
          </a:p>
          <a:p>
            <a:pPr marL="114300" indent="0" algn="ctr">
              <a:buNone/>
            </a:pPr>
            <a:endParaRPr lang="fa-IR" sz="2800" b="1" dirty="0" smtClean="0">
              <a:solidFill>
                <a:srgbClr val="0070C0"/>
              </a:solidFill>
              <a:cs typeface="B Zar" panose="00000400000000000000" pitchFamily="2" charset="-78"/>
            </a:endParaRPr>
          </a:p>
          <a:p>
            <a:pPr marL="114300" indent="0" algn="ctr">
              <a:buNone/>
            </a:pPr>
            <a:endParaRPr lang="fa-IR" b="1" dirty="0" smtClean="0">
              <a:solidFill>
                <a:srgbClr val="0070C0"/>
              </a:solidFill>
              <a:cs typeface="B Zar" panose="00000400000000000000" pitchFamily="2" charset="-78"/>
            </a:endParaRPr>
          </a:p>
          <a:p>
            <a:pPr marL="114300" indent="0" algn="ctr">
              <a:buNone/>
            </a:pPr>
            <a:endParaRPr lang="fa-IR" b="1" dirty="0">
              <a:solidFill>
                <a:srgbClr val="0070C0"/>
              </a:solidFill>
              <a:cs typeface="B Zar" panose="00000400000000000000" pitchFamily="2" charset="-78"/>
            </a:endParaRPr>
          </a:p>
          <a:p>
            <a:pPr marL="114300" indent="0" algn="ctr">
              <a:buNone/>
            </a:pPr>
            <a:endParaRPr lang="fa-IR" b="1" dirty="0" smtClean="0">
              <a:solidFill>
                <a:srgbClr val="0070C0"/>
              </a:solidFill>
              <a:cs typeface="B Zar" panose="00000400000000000000" pitchFamily="2" charset="-78"/>
            </a:endParaRPr>
          </a:p>
          <a:p>
            <a:pPr marL="114300" indent="0" algn="ctr">
              <a:buNone/>
            </a:pPr>
            <a:endParaRPr lang="fa-IR" b="1" dirty="0">
              <a:solidFill>
                <a:srgbClr val="0070C0"/>
              </a:solidFill>
              <a:cs typeface="B Zar" panose="00000400000000000000" pitchFamily="2" charset="-78"/>
            </a:endParaRPr>
          </a:p>
          <a:p>
            <a:pPr marL="114300" indent="0" algn="ctr">
              <a:buNone/>
            </a:pPr>
            <a:endParaRPr lang="fa-IR" b="1" dirty="0" smtClean="0">
              <a:solidFill>
                <a:srgbClr val="0070C0"/>
              </a:solidFill>
              <a:cs typeface="B Zar" panose="00000400000000000000" pitchFamily="2" charset="-78"/>
            </a:endParaRPr>
          </a:p>
          <a:p>
            <a:pPr marL="114300" indent="0" algn="ctr">
              <a:buNone/>
            </a:pPr>
            <a:endParaRPr lang="fa-IR" b="1" dirty="0">
              <a:solidFill>
                <a:srgbClr val="0070C0"/>
              </a:solidFill>
              <a:cs typeface="B Zar" panose="00000400000000000000" pitchFamily="2" charset="-78"/>
            </a:endParaRPr>
          </a:p>
          <a:p>
            <a:pPr marL="114300" indent="0" algn="ctr">
              <a:buNone/>
            </a:pPr>
            <a:endParaRPr lang="fa-IR" b="1" dirty="0">
              <a:solidFill>
                <a:srgbClr val="0070C0"/>
              </a:solidFill>
              <a:cs typeface="B Zar" panose="00000400000000000000" pitchFamily="2" charset="-78"/>
            </a:endParaRPr>
          </a:p>
          <a:p>
            <a:pPr marL="114300" indent="0" algn="ctr">
              <a:buNone/>
            </a:pPr>
            <a:endParaRPr lang="fa-IR" b="1" dirty="0" smtClean="0">
              <a:solidFill>
                <a:srgbClr val="0070C0"/>
              </a:solidFill>
              <a:cs typeface="B Zar" panose="00000400000000000000" pitchFamily="2" charset="-78"/>
            </a:endParaRPr>
          </a:p>
          <a:p>
            <a:pPr marL="114300" indent="0" algn="ctr">
              <a:buNone/>
            </a:pPr>
            <a:endParaRPr lang="fa-I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68</a:t>
            </a:fld>
            <a:endParaRPr lang="fa-IR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274638"/>
            <a:ext cx="7715200" cy="1143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6600CC"/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a-IR" dirty="0" smtClean="0">
                <a:solidFill>
                  <a:srgbClr val="6600CC"/>
                </a:solidFill>
              </a:rPr>
              <a:t>آیا...؟</a:t>
            </a:r>
            <a:endParaRPr lang="fa-IR" dirty="0">
              <a:solidFill>
                <a:srgbClr val="6600CC"/>
              </a:solidFill>
            </a:endParaRPr>
          </a:p>
        </p:txBody>
      </p:sp>
      <p:pic>
        <p:nvPicPr>
          <p:cNvPr id="6146" name="Picture 2" descr="G:\خانم موحد\پاورپوینت\عکس پاور\آدمک\so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8894">
            <a:off x="320296" y="3129402"/>
            <a:ext cx="1774464" cy="1769351"/>
          </a:xfrm>
          <a:prstGeom prst="rect">
            <a:avLst/>
          </a:prstGeom>
          <a:ln w="38100" cap="sq">
            <a:solidFill>
              <a:srgbClr val="00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060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pic\نهاد\3D-Character-Se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3" b="46380"/>
          <a:stretch/>
        </p:blipFill>
        <p:spPr bwMode="auto">
          <a:xfrm rot="20523151">
            <a:off x="6466971" y="1813651"/>
            <a:ext cx="1495696" cy="1873972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4450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0000"/>
              </a:schemeClr>
            </a:gs>
            <a:gs pos="75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8351" y="1700808"/>
            <a:ext cx="7620000" cy="4800600"/>
          </a:xfrm>
          <a:blipFill dpi="0" rotWithShape="1">
            <a:blip r:embed="rId3">
              <a:alphaModFix amt="2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lvl="0" indent="0">
              <a:lnSpc>
                <a:spcPct val="110000"/>
              </a:lnSpc>
              <a:buClr>
                <a:srgbClr val="7A7A7A"/>
              </a:buClr>
              <a:buNone/>
            </a:pPr>
            <a:r>
              <a:rPr lang="fa-IR" sz="1900" b="1" dirty="0">
                <a:solidFill>
                  <a:srgbClr val="6600CC"/>
                </a:solidFill>
                <a:latin typeface="Arabic Typesetting" pitchFamily="66" charset="-78"/>
                <a:cs typeface="B Nazanin" pitchFamily="2" charset="-78"/>
              </a:rPr>
              <a:t>رسول اکرم </a:t>
            </a:r>
            <a:r>
              <a:rPr lang="fa-IR" sz="1500" b="1" dirty="0">
                <a:solidFill>
                  <a:srgbClr val="6600CC"/>
                </a:solidFill>
                <a:latin typeface="Arabic Typesetting" pitchFamily="66" charset="-78"/>
                <a:cs typeface="B Nazanin" pitchFamily="2" charset="-78"/>
              </a:rPr>
              <a:t>صلی الله علیه و آله </a:t>
            </a:r>
            <a:r>
              <a:rPr lang="fa-IR" sz="1900" b="1" dirty="0">
                <a:solidFill>
                  <a:srgbClr val="6600CC"/>
                </a:solidFill>
                <a:latin typeface="Arabic Typesetting" pitchFamily="66" charset="-78"/>
                <a:cs typeface="B Nazanin" pitchFamily="2" charset="-78"/>
              </a:rPr>
              <a:t>فرمودند:</a:t>
            </a:r>
          </a:p>
          <a:p>
            <a:pPr marL="0" lvl="0" indent="0" algn="ctr">
              <a:lnSpc>
                <a:spcPct val="110000"/>
              </a:lnSpc>
              <a:buClr>
                <a:srgbClr val="7A7A7A"/>
              </a:buClr>
              <a:buNone/>
            </a:pPr>
            <a:r>
              <a:rPr lang="fa-IR" sz="1900" b="1" dirty="0">
                <a:solidFill>
                  <a:srgbClr val="6600CC"/>
                </a:solidFill>
                <a:latin typeface="Arabic Typesetting" pitchFamily="66" charset="-78"/>
                <a:cs typeface="B Badr" panose="00000400000000000000" pitchFamily="2" charset="-78"/>
              </a:rPr>
              <a:t> </a:t>
            </a:r>
            <a:r>
              <a:rPr lang="fa-IR" sz="3900" b="1" dirty="0">
                <a:solidFill>
                  <a:srgbClr val="6600CC"/>
                </a:solidFill>
                <a:latin typeface="Arabic Typesetting" pitchFamily="66" charset="-78"/>
                <a:cs typeface="B Badr" panose="00000400000000000000" pitchFamily="2" charset="-78"/>
              </a:rPr>
              <a:t>كُلُّكُمْ رَاعٍ وَ كُلُّكُمْ </a:t>
            </a:r>
            <a:r>
              <a:rPr lang="fa-IR" sz="3900" b="1" dirty="0">
                <a:solidFill>
                  <a:srgbClr val="CC0099"/>
                </a:solidFill>
                <a:latin typeface="Arabic Typesetting" pitchFamily="66" charset="-78"/>
                <a:cs typeface="B Badr" panose="00000400000000000000" pitchFamily="2" charset="-78"/>
              </a:rPr>
              <a:t>مَسْئُولٌ</a:t>
            </a:r>
            <a:r>
              <a:rPr lang="fa-IR" sz="3900" b="1" dirty="0">
                <a:solidFill>
                  <a:srgbClr val="6600CC"/>
                </a:solidFill>
                <a:latin typeface="Arabic Typesetting" pitchFamily="66" charset="-78"/>
                <a:cs typeface="B Badr" panose="00000400000000000000" pitchFamily="2" charset="-78"/>
              </a:rPr>
              <a:t> عَنْ رَعِيَّتِهِ... </a:t>
            </a:r>
          </a:p>
          <a:p>
            <a:pPr marL="0" lvl="0" indent="0" algn="ctr">
              <a:lnSpc>
                <a:spcPct val="110000"/>
              </a:lnSpc>
              <a:buClr>
                <a:srgbClr val="7A7A7A"/>
              </a:buClr>
              <a:buNone/>
            </a:pPr>
            <a:r>
              <a:rPr lang="fa-IR" sz="2400" b="1" dirty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همه‌ي شما مراقب و </a:t>
            </a:r>
            <a:r>
              <a:rPr lang="fa-IR" sz="2400" b="1" dirty="0" smtClean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محافظ</a:t>
            </a:r>
            <a:r>
              <a:rPr lang="fa-IR" sz="2400" b="1" dirty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،</a:t>
            </a:r>
            <a:r>
              <a:rPr lang="fa-IR" sz="2400" b="1" dirty="0" smtClean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 </a:t>
            </a:r>
            <a:r>
              <a:rPr lang="fa-IR" sz="2400" b="1" dirty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و همه‌ي شما در قبال رعيّت او (خداوند) مسؤوليد. </a:t>
            </a:r>
            <a:endParaRPr lang="en-US" sz="2400" b="1" dirty="0">
              <a:solidFill>
                <a:srgbClr val="008000"/>
              </a:solidFill>
              <a:latin typeface="V_Mitra"/>
              <a:ea typeface="Calibri"/>
              <a:cs typeface="B Nazanin" pitchFamily="2" charset="-78"/>
            </a:endParaRPr>
          </a:p>
          <a:p>
            <a:pPr marL="0" lvl="0" indent="0" algn="ctr">
              <a:lnSpc>
                <a:spcPct val="110000"/>
              </a:lnSpc>
              <a:buClr>
                <a:srgbClr val="7A7A7A"/>
              </a:buClr>
              <a:buNone/>
            </a:pPr>
            <a:endParaRPr lang="fa-IR" sz="1300" b="1" dirty="0">
              <a:solidFill>
                <a:srgbClr val="008000"/>
              </a:solidFill>
              <a:latin typeface="V_Mitra"/>
              <a:ea typeface="Calibri"/>
              <a:cs typeface="B Zar" pitchFamily="2" charset="-78"/>
            </a:endParaRPr>
          </a:p>
          <a:p>
            <a:pPr marL="0" lvl="0" indent="0" algn="ctr">
              <a:lnSpc>
                <a:spcPct val="110000"/>
              </a:lnSpc>
              <a:buClr>
                <a:srgbClr val="7A7A7A"/>
              </a:buClr>
              <a:buNone/>
            </a:pPr>
            <a:r>
              <a:rPr lang="fa-IR" sz="3900" b="1" dirty="0">
                <a:solidFill>
                  <a:srgbClr val="6600CC"/>
                </a:solidFill>
                <a:latin typeface="Arabic Typesetting" pitchFamily="66" charset="-78"/>
                <a:cs typeface="B Badr" panose="00000400000000000000" pitchFamily="2" charset="-78"/>
              </a:rPr>
              <a:t>و</a:t>
            </a:r>
            <a:r>
              <a:rPr lang="fa-IR" sz="5200" b="1" dirty="0">
                <a:solidFill>
                  <a:srgbClr val="6600CC"/>
                </a:solidFill>
                <a:latin typeface="Arabic Typesetting" pitchFamily="66" charset="-78"/>
                <a:cs typeface="B Badr" panose="00000400000000000000" pitchFamily="2" charset="-78"/>
              </a:rPr>
              <a:t>َ </a:t>
            </a:r>
            <a:r>
              <a:rPr lang="fa-IR" sz="3900" b="1" dirty="0">
                <a:solidFill>
                  <a:srgbClr val="6600CC"/>
                </a:solidFill>
                <a:latin typeface="Arabic Typesetting" pitchFamily="66" charset="-78"/>
                <a:cs typeface="B Badr" panose="00000400000000000000" pitchFamily="2" charset="-78"/>
              </a:rPr>
              <a:t>الرَّجُلُ رَاعٍ عَلَى أَهْلِ بَيْتِهِ وَ هُوَ </a:t>
            </a:r>
            <a:r>
              <a:rPr lang="fa-IR" sz="3900" b="1" dirty="0">
                <a:solidFill>
                  <a:srgbClr val="CC0099"/>
                </a:solidFill>
                <a:latin typeface="Arabic Typesetting" pitchFamily="66" charset="-78"/>
                <a:cs typeface="B Badr" panose="00000400000000000000" pitchFamily="2" charset="-78"/>
              </a:rPr>
              <a:t>مَسْئُولٌ</a:t>
            </a:r>
            <a:r>
              <a:rPr lang="fa-IR" sz="3900" b="1" dirty="0">
                <a:solidFill>
                  <a:srgbClr val="6600CC"/>
                </a:solidFill>
                <a:latin typeface="Arabic Typesetting" pitchFamily="66" charset="-78"/>
                <a:cs typeface="B Badr" panose="00000400000000000000" pitchFamily="2" charset="-78"/>
              </a:rPr>
              <a:t> عَنْهُمْ </a:t>
            </a:r>
          </a:p>
          <a:p>
            <a:pPr marL="0" lvl="0" indent="0" algn="ctr">
              <a:lnSpc>
                <a:spcPct val="110000"/>
              </a:lnSpc>
              <a:buClr>
                <a:srgbClr val="7A7A7A"/>
              </a:buClr>
              <a:buNone/>
            </a:pPr>
            <a:r>
              <a:rPr lang="fa-IR" sz="2600" b="1" dirty="0" smtClean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مرد، مراقب </a:t>
            </a:r>
            <a:r>
              <a:rPr lang="fa-IR" sz="2600" b="1" dirty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و محافظ خانواده خود و در قبال </a:t>
            </a:r>
            <a:r>
              <a:rPr lang="fa-IR" sz="2600" b="1" dirty="0" smtClean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آن</a:t>
            </a:r>
            <a:r>
              <a:rPr lang="en-US" sz="2600" b="1" dirty="0" smtClean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 </a:t>
            </a:r>
            <a:r>
              <a:rPr lang="fa-IR" sz="2600" b="1" dirty="0" smtClean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ها </a:t>
            </a:r>
            <a:r>
              <a:rPr lang="fa-IR" sz="2600" b="1" dirty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مسؤول است.</a:t>
            </a:r>
            <a:endParaRPr lang="en-US" sz="2600" b="1" dirty="0">
              <a:solidFill>
                <a:srgbClr val="008000"/>
              </a:solidFill>
              <a:latin typeface="V_Mitra"/>
              <a:ea typeface="Calibri"/>
              <a:cs typeface="B Nazanin" pitchFamily="2" charset="-78"/>
            </a:endParaRPr>
          </a:p>
          <a:p>
            <a:pPr marL="0" lvl="0" indent="0" algn="ctr">
              <a:lnSpc>
                <a:spcPct val="110000"/>
              </a:lnSpc>
              <a:buClr>
                <a:srgbClr val="7A7A7A"/>
              </a:buClr>
              <a:buNone/>
            </a:pPr>
            <a:endParaRPr lang="fa-IR" sz="1100" b="1" dirty="0">
              <a:solidFill>
                <a:srgbClr val="008000"/>
              </a:solidFill>
              <a:latin typeface="V_Mitra"/>
              <a:ea typeface="Calibri"/>
              <a:cs typeface="B Zar" pitchFamily="2" charset="-78"/>
            </a:endParaRPr>
          </a:p>
          <a:p>
            <a:pPr marL="0" lvl="0" indent="0" algn="ctr">
              <a:lnSpc>
                <a:spcPct val="110000"/>
              </a:lnSpc>
              <a:buClr>
                <a:srgbClr val="7A7A7A"/>
              </a:buClr>
              <a:buNone/>
            </a:pPr>
            <a:r>
              <a:rPr lang="fa-IR" sz="3900" b="1" dirty="0">
                <a:solidFill>
                  <a:srgbClr val="6600CC"/>
                </a:solidFill>
                <a:latin typeface="Arabic Typesetting" pitchFamily="66" charset="-78"/>
                <a:cs typeface="B Badr" panose="00000400000000000000" pitchFamily="2" charset="-78"/>
              </a:rPr>
              <a:t>فَالْمَرْأَةُ رَاعِيَةٌ عَلَى أَهْلِ بَيْتِ بَعْلِهَا وَ وُلْدِهِ </a:t>
            </a:r>
            <a:endParaRPr lang="en-US" sz="3900" b="1" dirty="0" smtClean="0">
              <a:solidFill>
                <a:srgbClr val="6600CC"/>
              </a:solidFill>
              <a:latin typeface="Arabic Typesetting" pitchFamily="66" charset="-78"/>
              <a:cs typeface="B Badr" panose="00000400000000000000" pitchFamily="2" charset="-78"/>
            </a:endParaRPr>
          </a:p>
          <a:p>
            <a:pPr marL="0" lvl="0" indent="0" algn="ctr">
              <a:lnSpc>
                <a:spcPct val="110000"/>
              </a:lnSpc>
              <a:buClr>
                <a:srgbClr val="7A7A7A"/>
              </a:buClr>
              <a:buNone/>
            </a:pPr>
            <a:r>
              <a:rPr lang="fa-IR" sz="2400" b="1" dirty="0" smtClean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زن </a:t>
            </a:r>
            <a:r>
              <a:rPr lang="fa-IR" sz="2400" b="1" dirty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نيز مراقب و محافظ خانواده‌ي شوهرش و فرزندان </a:t>
            </a:r>
            <a:r>
              <a:rPr lang="fa-IR" sz="2400" b="1" dirty="0" smtClean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اوست، </a:t>
            </a:r>
            <a:endParaRPr lang="fa-IR" sz="2400" b="1" dirty="0">
              <a:solidFill>
                <a:srgbClr val="008000"/>
              </a:solidFill>
              <a:latin typeface="V_Mitra"/>
              <a:ea typeface="Calibri"/>
              <a:cs typeface="B Nazanin" pitchFamily="2" charset="-78"/>
            </a:endParaRPr>
          </a:p>
          <a:p>
            <a:pPr marL="0" indent="0" algn="ctr">
              <a:lnSpc>
                <a:spcPct val="110000"/>
              </a:lnSpc>
              <a:buClr>
                <a:srgbClr val="7A7A7A"/>
              </a:buClr>
              <a:buNone/>
            </a:pPr>
            <a:r>
              <a:rPr lang="fa-IR" sz="3900" b="1" dirty="0">
                <a:solidFill>
                  <a:srgbClr val="6600CC"/>
                </a:solidFill>
                <a:latin typeface="Arabic Typesetting" pitchFamily="66" charset="-78"/>
                <a:cs typeface="B Badr" panose="00000400000000000000" pitchFamily="2" charset="-78"/>
              </a:rPr>
              <a:t>وَ هِيَ مَسْئُولَةٌ عَنْهُمْ</a:t>
            </a:r>
          </a:p>
          <a:p>
            <a:pPr marL="0" lvl="0" indent="0" algn="ctr">
              <a:lnSpc>
                <a:spcPct val="110000"/>
              </a:lnSpc>
              <a:buClr>
                <a:srgbClr val="7A7A7A"/>
              </a:buClr>
              <a:buNone/>
            </a:pPr>
            <a:r>
              <a:rPr lang="fa-IR" sz="2400" b="1" dirty="0" smtClean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و </a:t>
            </a:r>
            <a:r>
              <a:rPr lang="fa-IR" sz="2400" b="1" dirty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در قبال </a:t>
            </a:r>
            <a:r>
              <a:rPr lang="fa-IR" sz="2400" b="1" dirty="0" smtClean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آن</a:t>
            </a:r>
            <a:r>
              <a:rPr lang="en-US" sz="2400" b="1" dirty="0" smtClean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 </a:t>
            </a:r>
            <a:r>
              <a:rPr lang="fa-IR" sz="2400" b="1" dirty="0" smtClean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ها </a:t>
            </a:r>
            <a:r>
              <a:rPr lang="fa-IR" sz="2400" b="1" dirty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مسؤول مي‌باشد</a:t>
            </a:r>
            <a:r>
              <a:rPr lang="fa-IR" sz="2400" b="1" dirty="0" smtClean="0">
                <a:solidFill>
                  <a:srgbClr val="008000"/>
                </a:solidFill>
                <a:latin typeface="V_Mitra"/>
                <a:ea typeface="Calibri"/>
                <a:cs typeface="B Nazanin" pitchFamily="2" charset="-78"/>
              </a:rPr>
              <a:t>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4725" y="5648325"/>
            <a:ext cx="549275" cy="396875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69</a:t>
            </a:fld>
            <a:endParaRPr lang="fa-IR"/>
          </a:p>
        </p:txBody>
      </p:sp>
      <p:sp>
        <p:nvSpPr>
          <p:cNvPr id="2" name="Rectangle 1"/>
          <p:cNvSpPr/>
          <p:nvPr/>
        </p:nvSpPr>
        <p:spPr>
          <a:xfrm>
            <a:off x="151272" y="6536800"/>
            <a:ext cx="2041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1400" dirty="0" smtClean="0">
                <a:solidFill>
                  <a:srgbClr val="000000"/>
                </a:solidFill>
                <a:cs typeface="B Badr" panose="00000400000000000000" pitchFamily="2" charset="-78"/>
              </a:rPr>
              <a:t>مجموعةورام، ج  1، ص </a:t>
            </a:r>
            <a:r>
              <a:rPr lang="fa-IR" sz="1400" dirty="0">
                <a:solidFill>
                  <a:srgbClr val="000000"/>
                </a:solidFill>
                <a:cs typeface="B Badr" panose="00000400000000000000" pitchFamily="2" charset="-78"/>
              </a:rPr>
              <a:t>6  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9144" y="260648"/>
            <a:ext cx="7643192" cy="11430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وظیفه الهی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12" name="Picture 2" descr="C:\Users\Alireza\Desktop\ش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65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</a:schemeClr>
            </a:gs>
            <a:gs pos="84000">
              <a:schemeClr val="bg1">
                <a:shade val="100000"/>
                <a:satMod val="115000"/>
              </a:schemeClr>
            </a:gs>
            <a:gs pos="100000">
              <a:srgbClr val="659C02"/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ax\عکس\عکس\برگ\Green Leaves (9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7" t="-1" r="25104" b="-2535"/>
          <a:stretch/>
        </p:blipFill>
        <p:spPr bwMode="auto">
          <a:xfrm flipV="1">
            <a:off x="6300192" y="1484784"/>
            <a:ext cx="1790700" cy="5287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pPr/>
              <a:t>7</a:t>
            </a:fld>
            <a:endParaRPr lang="fa-IR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3528" y="427038"/>
            <a:ext cx="7941568" cy="1143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0070C0"/>
                </a:solidFill>
                <a:cs typeface="B Titr" pitchFamily="2" charset="-78"/>
              </a:rPr>
              <a:t>چوبِ تر</a:t>
            </a:r>
            <a:endParaRPr lang="fa-IR" dirty="0">
              <a:solidFill>
                <a:srgbClr val="0070C0"/>
              </a:solidFill>
              <a:cs typeface="B Titr" pitchFamily="2" charset="-7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506869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pic\نهاد\ضرورت تربیت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29254" r="36865" b="20995"/>
          <a:stretch/>
        </p:blipFill>
        <p:spPr bwMode="auto">
          <a:xfrm>
            <a:off x="1210573" y="2422793"/>
            <a:ext cx="5186149" cy="34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3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70</a:t>
            </a:fld>
            <a:endParaRPr lang="fa-IR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274638"/>
            <a:ext cx="7715200" cy="1143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Calibri"/>
                <a:cs typeface="B Titr" pitchFamily="2" charset="-78"/>
              </a:rPr>
              <a:t>کارستان!</a:t>
            </a:r>
            <a:endParaRPr kumimoji="0" lang="fa-IR" sz="4400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Calibri"/>
              <a:cs typeface="B Titr" pitchFamily="2" charset="-78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59830" y="3236177"/>
            <a:ext cx="3056384" cy="228180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/>
            <a:endParaRPr lang="fa-IR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763688" y="2442590"/>
            <a:ext cx="5987918" cy="22608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  <a:buSzPct val="109000"/>
            </a:pPr>
            <a:r>
              <a:rPr lang="fa-IR" sz="3600" dirty="0" smtClean="0">
                <a:solidFill>
                  <a:srgbClr val="CC0099"/>
                </a:solidFill>
                <a:cs typeface="B Titr" panose="00000700000000000000" pitchFamily="2" charset="-78"/>
              </a:rPr>
              <a:t>حالا هم که دوست ندارم بچه‏ام کاهل نماز و</a:t>
            </a:r>
          </a:p>
          <a:p>
            <a:pPr algn="ctr">
              <a:lnSpc>
                <a:spcPct val="200000"/>
              </a:lnSpc>
              <a:buSzPct val="109000"/>
            </a:pPr>
            <a:r>
              <a:rPr lang="fa-IR" sz="3600" dirty="0" smtClean="0">
                <a:solidFill>
                  <a:srgbClr val="CC0099"/>
                </a:solidFill>
                <a:cs typeface="B Titr" panose="00000700000000000000" pitchFamily="2" charset="-78"/>
              </a:rPr>
              <a:t> بدحجاب و بی‏حیا شود،...</a:t>
            </a:r>
          </a:p>
          <a:p>
            <a:endParaRPr lang="fa-IR" dirty="0"/>
          </a:p>
        </p:txBody>
      </p:sp>
      <p:pic>
        <p:nvPicPr>
          <p:cNvPr id="3074" name="Picture 2" descr="D:\ax\انسان\26497-1-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212">
            <a:off x="620687" y="377087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060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9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6981" y="2218641"/>
            <a:ext cx="5554960" cy="339440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114300" indent="0" algn="ctr">
              <a:lnSpc>
                <a:spcPct val="160000"/>
              </a:lnSpc>
              <a:buClr>
                <a:srgbClr val="ED7F05"/>
              </a:buClr>
              <a:buSzPct val="106000"/>
              <a:buNone/>
            </a:pPr>
            <a:r>
              <a:rPr lang="fa-IR" sz="3200" b="1" dirty="0" smtClean="0">
                <a:solidFill>
                  <a:srgbClr val="008000"/>
                </a:solidFill>
                <a:effectLst/>
                <a:cs typeface="B Zar" panose="00000400000000000000" pitchFamily="2" charset="-78"/>
              </a:rPr>
              <a:t>حالا که به تربیت فرزندم مصمم هستم، پس باید </a:t>
            </a:r>
            <a:r>
              <a:rPr lang="fa-IR" sz="3200" b="1" dirty="0" smtClean="0">
                <a:solidFill>
                  <a:srgbClr val="CC0099"/>
                </a:solidFill>
                <a:effectLst/>
                <a:cs typeface="B Zar" panose="00000400000000000000" pitchFamily="2" charset="-78"/>
              </a:rPr>
              <a:t>امکانات </a:t>
            </a:r>
            <a:r>
              <a:rPr lang="fa-IR" sz="3200" b="1" dirty="0">
                <a:solidFill>
                  <a:srgbClr val="CC0099"/>
                </a:solidFill>
                <a:effectLst/>
                <a:cs typeface="B Zar" panose="00000400000000000000" pitchFamily="2" charset="-78"/>
              </a:rPr>
              <a:t>و فضاهای لازم </a:t>
            </a:r>
            <a:r>
              <a:rPr lang="fa-IR" sz="3200" b="1" dirty="0">
                <a:solidFill>
                  <a:srgbClr val="008000"/>
                </a:solidFill>
                <a:cs typeface="B Zar" panose="00000400000000000000" pitchFamily="2" charset="-78"/>
              </a:rPr>
              <a:t>را برای او فراهم </a:t>
            </a:r>
            <a:r>
              <a:rPr lang="fa-IR" sz="3200" b="1" dirty="0" smtClean="0">
                <a:solidFill>
                  <a:srgbClr val="008000"/>
                </a:solidFill>
                <a:cs typeface="B Zar" panose="00000400000000000000" pitchFamily="2" charset="-78"/>
              </a:rPr>
              <a:t>کنم.</a:t>
            </a:r>
          </a:p>
          <a:p>
            <a:pPr marL="114300" indent="0" algn="ctr">
              <a:lnSpc>
                <a:spcPct val="160000"/>
              </a:lnSpc>
              <a:buClr>
                <a:srgbClr val="ED7F05"/>
              </a:buClr>
              <a:buSzPct val="106000"/>
              <a:buNone/>
            </a:pPr>
            <a:endParaRPr lang="fa-IR" sz="1200" b="1" dirty="0" smtClean="0">
              <a:solidFill>
                <a:srgbClr val="008000"/>
              </a:solidFill>
              <a:cs typeface="B Zar" panose="00000400000000000000" pitchFamily="2" charset="-78"/>
            </a:endParaRPr>
          </a:p>
          <a:p>
            <a:pPr marL="114300" indent="0" algn="ctr">
              <a:lnSpc>
                <a:spcPct val="160000"/>
              </a:lnSpc>
              <a:buClr>
                <a:srgbClr val="ED7F05"/>
              </a:buClr>
              <a:buSzPct val="106000"/>
              <a:buNone/>
            </a:pPr>
            <a:r>
              <a:rPr lang="fa-IR" sz="3200" b="1" dirty="0" smtClean="0">
                <a:solidFill>
                  <a:srgbClr val="008000"/>
                </a:solidFill>
                <a:cs typeface="B Zar" panose="00000400000000000000" pitchFamily="2" charset="-78"/>
              </a:rPr>
              <a:t>نباید بگذارم </a:t>
            </a:r>
            <a:r>
              <a:rPr lang="fa-IR" sz="3200" b="1" dirty="0" smtClean="0">
                <a:solidFill>
                  <a:srgbClr val="CC0099"/>
                </a:solidFill>
                <a:cs typeface="B Zar" panose="00000400000000000000" pitchFamily="2" charset="-78"/>
              </a:rPr>
              <a:t>آفات تربیتی زمانه </a:t>
            </a:r>
            <a:r>
              <a:rPr lang="fa-IR" sz="3200" b="1" dirty="0" smtClean="0">
                <a:solidFill>
                  <a:srgbClr val="008000"/>
                </a:solidFill>
                <a:cs typeface="B Zar" panose="00000400000000000000" pitchFamily="2" charset="-78"/>
              </a:rPr>
              <a:t>به او آسیب بزند.</a:t>
            </a:r>
          </a:p>
          <a:p>
            <a:pPr marL="114300" indent="0" algn="ctr">
              <a:lnSpc>
                <a:spcPct val="160000"/>
              </a:lnSpc>
              <a:buClr>
                <a:srgbClr val="ED7F05"/>
              </a:buClr>
              <a:buSzPct val="106000"/>
              <a:buNone/>
            </a:pPr>
            <a:endParaRPr lang="fa-IR" sz="1800" b="1" dirty="0" smtClean="0">
              <a:solidFill>
                <a:srgbClr val="008000"/>
              </a:solidFill>
              <a:cs typeface="B Zar" panose="00000400000000000000" pitchFamily="2" charset="-78"/>
            </a:endParaRPr>
          </a:p>
          <a:p>
            <a:pPr marL="114300" indent="0" algn="ctr">
              <a:lnSpc>
                <a:spcPct val="160000"/>
              </a:lnSpc>
              <a:buClr>
                <a:srgbClr val="ED7F05"/>
              </a:buClr>
              <a:buSzPct val="106000"/>
              <a:buNone/>
            </a:pPr>
            <a:r>
              <a:rPr lang="fa-IR" sz="3200" b="1" dirty="0" smtClean="0">
                <a:solidFill>
                  <a:srgbClr val="008000"/>
                </a:solidFill>
                <a:effectLst/>
                <a:cs typeface="B Zar" panose="00000400000000000000" pitchFamily="2" charset="-78"/>
              </a:rPr>
              <a:t>از </a:t>
            </a:r>
            <a:r>
              <a:rPr lang="fa-IR" sz="3200" b="1" dirty="0" smtClean="0">
                <a:solidFill>
                  <a:srgbClr val="CC0099"/>
                </a:solidFill>
                <a:effectLst/>
                <a:cs typeface="B Zar" panose="00000400000000000000" pitchFamily="2" charset="-78"/>
              </a:rPr>
              <a:t>قبل</a:t>
            </a:r>
            <a:r>
              <a:rPr lang="fa-IR" sz="3100" b="1" dirty="0">
                <a:solidFill>
                  <a:srgbClr val="008000"/>
                </a:solidFill>
                <a:cs typeface="B Zar" panose="00000400000000000000" pitchFamily="2" charset="-78"/>
              </a:rPr>
              <a:t>، </a:t>
            </a:r>
            <a:r>
              <a:rPr lang="fa-IR" sz="3200" b="1" dirty="0" smtClean="0">
                <a:solidFill>
                  <a:srgbClr val="008000"/>
                </a:solidFill>
                <a:effectLst/>
                <a:cs typeface="B Zar" panose="00000400000000000000" pitchFamily="2" charset="-78"/>
              </a:rPr>
              <a:t>نیازمند تدابیر </a:t>
            </a:r>
            <a:r>
              <a:rPr lang="fa-IR" sz="3200" b="1" dirty="0">
                <a:solidFill>
                  <a:srgbClr val="008000"/>
                </a:solidFill>
                <a:effectLst/>
                <a:cs typeface="B Zar" panose="00000400000000000000" pitchFamily="2" charset="-78"/>
              </a:rPr>
              <a:t>لازم </a:t>
            </a:r>
            <a:r>
              <a:rPr lang="fa-IR" sz="3200" b="1" dirty="0" smtClean="0">
                <a:solidFill>
                  <a:srgbClr val="008000"/>
                </a:solidFill>
                <a:effectLst/>
                <a:cs typeface="B Zar" panose="00000400000000000000" pitchFamily="2" charset="-78"/>
              </a:rPr>
              <a:t>هستم تا </a:t>
            </a:r>
            <a:r>
              <a:rPr lang="fa-IR" sz="3200" b="1" dirty="0">
                <a:solidFill>
                  <a:srgbClr val="008000"/>
                </a:solidFill>
                <a:effectLst/>
                <a:cs typeface="B Zar" panose="00000400000000000000" pitchFamily="2" charset="-78"/>
              </a:rPr>
              <a:t>در زمان مناسب </a:t>
            </a:r>
            <a:r>
              <a:rPr lang="fa-IR" sz="3200" b="1" dirty="0" smtClean="0">
                <a:solidFill>
                  <a:srgbClr val="CC0099"/>
                </a:solidFill>
                <a:effectLst/>
                <a:cs typeface="B Zar" panose="00000400000000000000" pitchFamily="2" charset="-78"/>
              </a:rPr>
              <a:t>بداند</a:t>
            </a:r>
            <a:r>
              <a:rPr lang="fa-IR" sz="3200" b="1" dirty="0">
                <a:solidFill>
                  <a:srgbClr val="008000"/>
                </a:solidFill>
                <a:effectLst/>
                <a:cs typeface="B Zar" panose="00000400000000000000" pitchFamily="2" charset="-78"/>
              </a:rPr>
              <a:t> </a:t>
            </a:r>
            <a:r>
              <a:rPr lang="fa-IR" sz="3200" b="1" dirty="0" smtClean="0">
                <a:solidFill>
                  <a:srgbClr val="008000"/>
                </a:solidFill>
                <a:effectLst/>
                <a:cs typeface="B Zar" panose="00000400000000000000" pitchFamily="2" charset="-78"/>
              </a:rPr>
              <a:t>و </a:t>
            </a:r>
            <a:r>
              <a:rPr lang="fa-IR" sz="3200" b="1" dirty="0" smtClean="0">
                <a:solidFill>
                  <a:srgbClr val="CC0099"/>
                </a:solidFill>
                <a:effectLst/>
                <a:cs typeface="B Zar" panose="00000400000000000000" pitchFamily="2" charset="-78"/>
              </a:rPr>
              <a:t>بفهمد</a:t>
            </a:r>
            <a:r>
              <a:rPr lang="fa-IR" sz="3200" b="1" dirty="0" smtClean="0">
                <a:solidFill>
                  <a:srgbClr val="008000"/>
                </a:solidFill>
                <a:effectLst/>
                <a:cs typeface="B Zar" panose="00000400000000000000" pitchFamily="2" charset="-78"/>
              </a:rPr>
              <a:t> </a:t>
            </a:r>
            <a:r>
              <a:rPr lang="fa-IR" sz="3200" b="1" dirty="0">
                <a:solidFill>
                  <a:srgbClr val="008000"/>
                </a:solidFill>
                <a:effectLst/>
                <a:cs typeface="B Zar" panose="00000400000000000000" pitchFamily="2" charset="-78"/>
              </a:rPr>
              <a:t>و </a:t>
            </a:r>
            <a:r>
              <a:rPr lang="fa-IR" sz="3200" b="1" dirty="0" smtClean="0">
                <a:solidFill>
                  <a:srgbClr val="CC0099"/>
                </a:solidFill>
                <a:effectLst/>
                <a:cs typeface="B Zar" panose="00000400000000000000" pitchFamily="2" charset="-78"/>
              </a:rPr>
              <a:t>درست عمل کند</a:t>
            </a:r>
            <a:r>
              <a:rPr lang="fa-IR" sz="3200" b="1" dirty="0" smtClean="0">
                <a:solidFill>
                  <a:srgbClr val="008000"/>
                </a:solidFill>
                <a:effectLst/>
                <a:cs typeface="B Zar" panose="00000400000000000000" pitchFamily="2" charset="-78"/>
              </a:rPr>
              <a:t>.</a:t>
            </a:r>
            <a:endParaRPr lang="fa-IR" sz="3200" b="1" dirty="0">
              <a:solidFill>
                <a:srgbClr val="008000"/>
              </a:solidFill>
              <a:effectLst/>
              <a:cs typeface="B Zar" panose="00000400000000000000" pitchFamily="2" charset="-78"/>
            </a:endParaRPr>
          </a:p>
          <a:p>
            <a:endParaRPr lang="fa-IR" dirty="0"/>
          </a:p>
          <a:p>
            <a:endParaRPr lang="fa-I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71</a:t>
            </a:fld>
            <a:endParaRPr lang="fa-IR"/>
          </a:p>
        </p:txBody>
      </p:sp>
      <p:sp>
        <p:nvSpPr>
          <p:cNvPr id="4" name="Rectangle 3"/>
          <p:cNvSpPr/>
          <p:nvPr/>
        </p:nvSpPr>
        <p:spPr>
          <a:xfrm>
            <a:off x="2286000" y="130534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a-IR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36741" y="362853"/>
            <a:ext cx="7715200" cy="1143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Calibri"/>
                <a:cs typeface="B Titr" pitchFamily="2" charset="-78"/>
              </a:rPr>
              <a:t>کارستان!</a:t>
            </a:r>
            <a:endParaRPr kumimoji="0" lang="fa-IR" sz="4400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Calibri"/>
              <a:cs typeface="B Titr" pitchFamily="2" charset="-78"/>
            </a:endParaRPr>
          </a:p>
        </p:txBody>
      </p:sp>
      <p:pic>
        <p:nvPicPr>
          <p:cNvPr id="10242" name="Picture 2" descr="C:\Users\Alireza\Pictures\بچه\09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6" r="7337" b="6277"/>
          <a:stretch/>
        </p:blipFill>
        <p:spPr bwMode="auto">
          <a:xfrm>
            <a:off x="395536" y="2228672"/>
            <a:ext cx="2053511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135" y="445395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64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1"/>
            <a:ext cx="8064896" cy="3484983"/>
          </a:xfrm>
        </p:spPr>
        <p:txBody>
          <a:bodyPr>
            <a:normAutofit/>
          </a:bodyPr>
          <a:lstStyle/>
          <a:p>
            <a:endParaRPr lang="fa-IR" dirty="0"/>
          </a:p>
          <a:p>
            <a:endParaRPr lang="fa-I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72</a:t>
            </a:fld>
            <a:endParaRPr lang="fa-IR"/>
          </a:p>
        </p:txBody>
      </p:sp>
      <p:sp>
        <p:nvSpPr>
          <p:cNvPr id="4" name="Rectangle 3"/>
          <p:cNvSpPr/>
          <p:nvPr/>
        </p:nvSpPr>
        <p:spPr>
          <a:xfrm>
            <a:off x="2286000" y="130534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a-IR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274638"/>
            <a:ext cx="7715200" cy="1143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6600CC"/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cs typeface="B Titr" pitchFamily="2" charset="-78"/>
              </a:rPr>
              <a:t>کاری که کارستان باشد!</a:t>
            </a:r>
            <a:endParaRPr kumimoji="0" lang="fa-IR" sz="44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Calibri"/>
              <a:cs typeface="B Titr" pitchFamily="2" charset="-78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83180335"/>
              </p:ext>
            </p:extLst>
          </p:nvPr>
        </p:nvGraphicFramePr>
        <p:xfrm>
          <a:off x="323528" y="1305342"/>
          <a:ext cx="7704856" cy="4499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060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51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6F29E0-6381-4A42-A801-840A0579A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70D2BF-8BE8-4EBD-B326-0191F00F7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E62730-2ABB-401D-A927-52CC1676D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0EE0EC-5867-4607-AEAE-8EBAEFB0C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66AE39-CEBD-45B9-A093-B1FF1DE5FD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1AE83D-6E4E-4B9C-BB66-66890DF28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0E252B8-F31C-4F9A-92F0-0A8883FBEC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3A7716-A877-4402-82BC-E4FB90A9D6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-34000" r="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\نهاد\ثثثث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420">
            <a:off x="5567097" y="1586680"/>
            <a:ext cx="2197763" cy="231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73</a:t>
            </a:fld>
            <a:endParaRPr lang="fa-IR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274638"/>
            <a:ext cx="7715200" cy="1143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00CC"/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cs typeface="B Titr" pitchFamily="2" charset="-78"/>
              </a:rPr>
              <a:t>کارساز!</a:t>
            </a:r>
            <a:endParaRPr kumimoji="0" lang="fa-IR" sz="44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Calibri"/>
              <a:cs typeface="B Titr" pitchFamily="2" charset="-7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060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352" y="4002444"/>
            <a:ext cx="8064896" cy="1224136"/>
          </a:xfrm>
          <a:solidFill>
            <a:srgbClr val="CCE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fa-IR" b="1">
                <a:solidFill>
                  <a:srgbClr val="C00000"/>
                </a:solidFill>
                <a:cs typeface="B Nazanin" pitchFamily="2" charset="-78"/>
              </a:rPr>
              <a:t> </a:t>
            </a:r>
            <a:endParaRPr lang="fa-IR" b="1" dirty="0" smtClean="0">
              <a:solidFill>
                <a:srgbClr val="C00000"/>
              </a:solidFill>
              <a:cs typeface="B Nazanin" pitchFamily="2" charset="-78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2671847" y="4602363"/>
            <a:ext cx="504056" cy="216024"/>
          </a:xfrm>
          <a:prstGeom prst="left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b="1"/>
          </a:p>
        </p:txBody>
      </p:sp>
      <p:sp>
        <p:nvSpPr>
          <p:cNvPr id="2" name="TextBox 1"/>
          <p:cNvSpPr txBox="1"/>
          <p:nvPr/>
        </p:nvSpPr>
        <p:spPr>
          <a:xfrm>
            <a:off x="5713984" y="4437112"/>
            <a:ext cx="2486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200" b="1">
                <a:solidFill>
                  <a:srgbClr val="C00000"/>
                </a:solidFill>
                <a:cs typeface="B Nazanin" pitchFamily="2" charset="-78"/>
              </a:rPr>
              <a:t>داشتن حس مسئولیت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07999" y="4217643"/>
            <a:ext cx="20493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b="1">
                <a:solidFill>
                  <a:srgbClr val="C00000"/>
                </a:solidFill>
                <a:cs typeface="B Nazanin" pitchFamily="2" charset="-78"/>
              </a:rPr>
              <a:t>حُسن </a:t>
            </a:r>
            <a:r>
              <a:rPr lang="fa-IR" sz="2200" b="1" smtClean="0">
                <a:solidFill>
                  <a:srgbClr val="C00000"/>
                </a:solidFill>
                <a:cs typeface="B Nazanin" pitchFamily="2" charset="-78"/>
              </a:rPr>
              <a:t>تدبیر (</a:t>
            </a:r>
            <a:r>
              <a:rPr lang="fa-IR" sz="2200" b="1">
                <a:solidFill>
                  <a:srgbClr val="C00000"/>
                </a:solidFill>
                <a:cs typeface="B Nazanin" pitchFamily="2" charset="-78"/>
              </a:rPr>
              <a:t>صحیح و به موقع)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437112"/>
            <a:ext cx="18825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200" b="1">
                <a:solidFill>
                  <a:srgbClr val="C00000"/>
                </a:solidFill>
                <a:cs typeface="B Nazanin" pitchFamily="2" charset="-78"/>
              </a:rPr>
              <a:t>راه گشا و کارساز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13984" y="4498666"/>
            <a:ext cx="280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b="1">
                <a:solidFill>
                  <a:srgbClr val="C00000"/>
                </a:solidFill>
                <a:cs typeface="B Nazanin" pitchFamily="2" charset="-78"/>
              </a:rPr>
              <a:t>+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5" grpId="0"/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7499176" cy="4781128"/>
          </a:xfrm>
          <a:blipFill dpi="0" rotWithShape="1">
            <a:blip r:embed="rId3">
              <a:alphaModFix amt="51000"/>
            </a:blip>
            <a:srcRect/>
            <a:stretch>
              <a:fillRect/>
            </a:stretch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 algn="justLow">
              <a:lnSpc>
                <a:spcPct val="150000"/>
              </a:lnSpc>
              <a:buClr>
                <a:srgbClr val="002060"/>
              </a:buClr>
              <a:buNone/>
            </a:pPr>
            <a:endParaRPr lang="fa-IR" sz="400" b="1" dirty="0" smtClean="0">
              <a:solidFill>
                <a:srgbClr val="002060"/>
              </a:solidFill>
              <a:cs typeface="B Nazanin" pitchFamily="2" charset="-78"/>
            </a:endParaRPr>
          </a:p>
          <a:p>
            <a:pPr marL="0" lvl="0" indent="0" algn="justLow">
              <a:lnSpc>
                <a:spcPct val="150000"/>
              </a:lnSpc>
              <a:buClr>
                <a:srgbClr val="002060"/>
              </a:buClr>
              <a:buNone/>
            </a:pPr>
            <a:r>
              <a:rPr lang="fa-IR" sz="2400" b="1" dirty="0" smtClean="0">
                <a:solidFill>
                  <a:srgbClr val="002060"/>
                </a:solidFill>
                <a:cs typeface="B Nazanin" pitchFamily="2" charset="-78"/>
              </a:rPr>
              <a:t>تصور </a:t>
            </a:r>
            <a:r>
              <a:rPr lang="fa-IR" sz="2400" b="1" dirty="0">
                <a:solidFill>
                  <a:srgbClr val="002060"/>
                </a:solidFill>
                <a:cs typeface="B Nazanin" pitchFamily="2" charset="-78"/>
              </a:rPr>
              <a:t>کنید که پدر و مادری به سفر </a:t>
            </a:r>
            <a:r>
              <a:rPr lang="fa-IR" sz="2400" b="1" dirty="0" smtClean="0">
                <a:solidFill>
                  <a:srgbClr val="002060"/>
                </a:solidFill>
                <a:cs typeface="B Nazanin" pitchFamily="2" charset="-78"/>
              </a:rPr>
              <a:t>رفته‏اند </a:t>
            </a:r>
            <a:r>
              <a:rPr lang="fa-IR" sz="2400" b="1" dirty="0">
                <a:solidFill>
                  <a:srgbClr val="002060"/>
                </a:solidFill>
                <a:cs typeface="B Nazanin" pitchFamily="2" charset="-78"/>
              </a:rPr>
              <a:t>و فرزندشان نزد ما امانت است </a:t>
            </a:r>
          </a:p>
          <a:p>
            <a:pPr lvl="0" algn="justLow"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ü"/>
            </a:pPr>
            <a:r>
              <a:rPr lang="fa-IR" sz="2400" b="1" dirty="0">
                <a:solidFill>
                  <a:srgbClr val="7030A0"/>
                </a:solidFill>
                <a:cs typeface="B Nazanin" pitchFamily="2" charset="-78"/>
              </a:rPr>
              <a:t>چقدر در انجام </a:t>
            </a:r>
            <a:r>
              <a:rPr lang="fa-IR" sz="2400" b="1" dirty="0" smtClean="0">
                <a:solidFill>
                  <a:srgbClr val="7030A0"/>
                </a:solidFill>
                <a:cs typeface="B Nazanin" pitchFamily="2" charset="-78"/>
              </a:rPr>
              <a:t>کارهای </a:t>
            </a:r>
            <a:r>
              <a:rPr lang="fa-IR" sz="2400" b="1" dirty="0">
                <a:solidFill>
                  <a:srgbClr val="7030A0"/>
                </a:solidFill>
                <a:cs typeface="B Nazanin" pitchFamily="2" charset="-78"/>
              </a:rPr>
              <a:t>این فرزند دقت و تلاش </a:t>
            </a:r>
            <a:r>
              <a:rPr lang="fa-IR" sz="2400" b="1" dirty="0" smtClean="0">
                <a:solidFill>
                  <a:srgbClr val="7030A0"/>
                </a:solidFill>
                <a:cs typeface="B Nazanin" pitchFamily="2" charset="-78"/>
              </a:rPr>
              <a:t>می‏کنیم</a:t>
            </a:r>
            <a:r>
              <a:rPr lang="fa-IR" sz="2400" b="1" dirty="0">
                <a:solidFill>
                  <a:srgbClr val="7030A0"/>
                </a:solidFill>
                <a:cs typeface="B Nazanin" pitchFamily="2" charset="-78"/>
              </a:rPr>
              <a:t>؟!</a:t>
            </a:r>
          </a:p>
          <a:p>
            <a:pPr lvl="0" algn="justLow"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ü"/>
            </a:pPr>
            <a:r>
              <a:rPr lang="fa-IR" sz="2400" b="1" dirty="0">
                <a:solidFill>
                  <a:srgbClr val="C00000"/>
                </a:solidFill>
                <a:cs typeface="B Nazanin" pitchFamily="2" charset="-78"/>
              </a:rPr>
              <a:t> چقدر مراقب خوراک و پوشاکش هستیم؟</a:t>
            </a:r>
          </a:p>
          <a:p>
            <a:pPr lvl="0" algn="justLow"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ü"/>
            </a:pPr>
            <a:r>
              <a:rPr lang="fa-IR" sz="2400" b="1" dirty="0">
                <a:solidFill>
                  <a:srgbClr val="007635"/>
                </a:solidFill>
                <a:cs typeface="B Nazanin" pitchFamily="2" charset="-78"/>
              </a:rPr>
              <a:t>چقدر برای تفریح و </a:t>
            </a:r>
            <a:r>
              <a:rPr lang="fa-IR" sz="2400" b="1" dirty="0" smtClean="0">
                <a:solidFill>
                  <a:srgbClr val="007635"/>
                </a:solidFill>
                <a:cs typeface="B Nazanin" pitchFamily="2" charset="-78"/>
              </a:rPr>
              <a:t>سرگرمی‏اش وقت‏گذاری می‏کنیم</a:t>
            </a:r>
            <a:r>
              <a:rPr lang="fa-IR" sz="2400" b="1" dirty="0">
                <a:solidFill>
                  <a:srgbClr val="007635"/>
                </a:solidFill>
                <a:cs typeface="B Nazanin" pitchFamily="2" charset="-78"/>
              </a:rPr>
              <a:t>؟</a:t>
            </a:r>
          </a:p>
          <a:p>
            <a:pPr lvl="0" algn="justLow"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ü"/>
            </a:pPr>
            <a:r>
              <a:rPr lang="fa-IR" sz="2400" b="1" dirty="0">
                <a:solidFill>
                  <a:srgbClr val="002060"/>
                </a:solidFill>
                <a:cs typeface="B Nazanin" pitchFamily="2" charset="-78"/>
              </a:rPr>
              <a:t>چقدر تلاش </a:t>
            </a:r>
            <a:r>
              <a:rPr lang="fa-IR" sz="2400" b="1" dirty="0" smtClean="0">
                <a:solidFill>
                  <a:srgbClr val="002060"/>
                </a:solidFill>
                <a:cs typeface="B Nazanin" pitchFamily="2" charset="-78"/>
              </a:rPr>
              <a:t>می‏کنیم که </a:t>
            </a:r>
            <a:r>
              <a:rPr lang="fa-IR" sz="2400" b="1" dirty="0">
                <a:solidFill>
                  <a:srgbClr val="002060"/>
                </a:solidFill>
                <a:cs typeface="B Nazanin" pitchFamily="2" charset="-78"/>
              </a:rPr>
              <a:t>فرزند مطابق میل و </a:t>
            </a:r>
            <a:r>
              <a:rPr lang="fa-IR" sz="2400" b="1" dirty="0" smtClean="0">
                <a:solidFill>
                  <a:srgbClr val="002060"/>
                </a:solidFill>
                <a:cs typeface="B Nazanin" pitchFamily="2" charset="-78"/>
              </a:rPr>
              <a:t>خواست پدر و </a:t>
            </a:r>
            <a:r>
              <a:rPr lang="fa-IR" sz="2400" b="1" dirty="0">
                <a:solidFill>
                  <a:srgbClr val="002060"/>
                </a:solidFill>
                <a:cs typeface="B Nazanin" pitchFamily="2" charset="-78"/>
              </a:rPr>
              <a:t>مادرش </a:t>
            </a:r>
            <a:r>
              <a:rPr lang="fa-IR" sz="2400" b="1" dirty="0" smtClean="0">
                <a:solidFill>
                  <a:srgbClr val="002060"/>
                </a:solidFill>
                <a:cs typeface="B Nazanin" pitchFamily="2" charset="-78"/>
              </a:rPr>
              <a:t>نگهداری </a:t>
            </a:r>
            <a:r>
              <a:rPr lang="fa-IR" sz="2400" b="1" dirty="0">
                <a:solidFill>
                  <a:srgbClr val="002060"/>
                </a:solidFill>
                <a:cs typeface="B Nazanin" pitchFamily="2" charset="-78"/>
              </a:rPr>
              <a:t>شود؟</a:t>
            </a:r>
          </a:p>
          <a:p>
            <a:endParaRPr lang="fa-IR" dirty="0">
              <a:solidFill>
                <a:srgbClr val="002060"/>
              </a:solidFill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74</a:t>
            </a:fld>
            <a:endParaRPr lang="fa-IR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5512" y="272680"/>
            <a:ext cx="7500864" cy="11430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F79646"/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a-IR" dirty="0" smtClean="0">
                <a:solidFill>
                  <a:srgbClr val="F79646">
                    <a:lumMod val="75000"/>
                  </a:srgbClr>
                </a:solidFill>
                <a:cs typeface="B Titr" pitchFamily="2" charset="-78"/>
              </a:rPr>
              <a:t>امانت‏داری</a:t>
            </a:r>
            <a:endParaRPr lang="fa-IR" dirty="0">
              <a:solidFill>
                <a:srgbClr val="F79646">
                  <a:lumMod val="75000"/>
                </a:srgbClr>
              </a:solidFill>
              <a:cs typeface="B Titr" pitchFamily="2" charset="-78"/>
            </a:endParaRPr>
          </a:p>
        </p:txBody>
      </p:sp>
      <p:pic>
        <p:nvPicPr>
          <p:cNvPr id="14" name="Content Placeholder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2" y="308592"/>
            <a:ext cx="85321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2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118" y="1844824"/>
            <a:ext cx="7481266" cy="4464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75</a:t>
            </a:fld>
            <a:endParaRPr lang="fa-IR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5512" y="272680"/>
            <a:ext cx="7716888" cy="11430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F79646"/>
            </a:solidFill>
            <a:prstDash val="solid"/>
          </a:ln>
          <a:effectLst/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cs typeface="B Titr" pitchFamily="2" charset="-78"/>
              </a:rPr>
              <a:t>بچه= امانت</a:t>
            </a:r>
            <a:endParaRPr kumimoji="0" lang="fa-IR" sz="4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cs typeface="B Titr" pitchFamily="2" charset="-78"/>
            </a:endParaRPr>
          </a:p>
        </p:txBody>
      </p:sp>
      <p:pic>
        <p:nvPicPr>
          <p:cNvPr id="13" name="Content Placeholder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2" y="308592"/>
            <a:ext cx="877784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3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0000"/>
              </a:schemeClr>
            </a:gs>
            <a:gs pos="57000">
              <a:schemeClr val="bg1">
                <a:shade val="100000"/>
                <a:satMod val="115000"/>
              </a:schemeClr>
            </a:gs>
            <a:gs pos="100000">
              <a:srgbClr val="FFC000"/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912" y="1700808"/>
            <a:ext cx="4320480" cy="1872208"/>
          </a:xfrm>
          <a:ln>
            <a:solidFill>
              <a:srgbClr val="00763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fa-IR" sz="1800" dirty="0" smtClean="0">
              <a:solidFill>
                <a:srgbClr val="C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  <a:p>
            <a:pPr>
              <a:buNone/>
            </a:pPr>
            <a:r>
              <a:rPr lang="fa-IR" sz="4400" smtClean="0">
                <a:solidFill>
                  <a:srgbClr val="002060"/>
                </a:solidFill>
                <a:latin typeface="Arabic Typesetting" pitchFamily="66" charset="-78"/>
                <a:cs typeface="B Nazanin" panose="00000400000000000000" pitchFamily="2" charset="-78"/>
              </a:rPr>
              <a:t>پیامبر اکرم </a:t>
            </a:r>
            <a:r>
              <a:rPr lang="fa-IR" sz="3300" smtClean="0">
                <a:solidFill>
                  <a:srgbClr val="002060"/>
                </a:solidFill>
                <a:latin typeface="Arabic Typesetting" pitchFamily="66" charset="-78"/>
                <a:cs typeface="B Nazanin" panose="00000400000000000000" pitchFamily="2" charset="-78"/>
              </a:rPr>
              <a:t>صلی الله علیه و آله</a:t>
            </a:r>
            <a:r>
              <a:rPr lang="fa-IR" sz="4400" smtClean="0">
                <a:solidFill>
                  <a:srgbClr val="002060"/>
                </a:solidFill>
                <a:latin typeface="Arabic Typesetting" pitchFamily="66" charset="-78"/>
                <a:cs typeface="B Nazanin" panose="00000400000000000000" pitchFamily="2" charset="-78"/>
              </a:rPr>
              <a:t>:</a:t>
            </a:r>
          </a:p>
          <a:p>
            <a:pPr>
              <a:buNone/>
            </a:pPr>
            <a:endParaRPr lang="fa-IR" sz="2000" smtClean="0">
              <a:solidFill>
                <a:srgbClr val="002060"/>
              </a:solidFill>
              <a:latin typeface="Arabic Typesetting" pitchFamily="66" charset="-78"/>
              <a:cs typeface="B Nazanin" panose="00000400000000000000" pitchFamily="2" charset="-78"/>
            </a:endParaRPr>
          </a:p>
          <a:p>
            <a:pPr algn="ctr">
              <a:buNone/>
            </a:pPr>
            <a:r>
              <a:rPr lang="fa-IR" sz="4400" b="1" smtClean="0">
                <a:solidFill>
                  <a:srgbClr val="C00000"/>
                </a:solidFill>
                <a:latin typeface="Arabic Typesetting" pitchFamily="66" charset="-78"/>
                <a:cs typeface="B Badr" panose="00000400000000000000" pitchFamily="2" charset="-78"/>
              </a:rPr>
              <a:t>أَنَا </a:t>
            </a:r>
            <a:r>
              <a:rPr lang="fa-IR" sz="4400" b="1" dirty="0">
                <a:solidFill>
                  <a:srgbClr val="C00000"/>
                </a:solidFill>
                <a:latin typeface="Arabic Typesetting" pitchFamily="66" charset="-78"/>
                <a:cs typeface="B Badr" panose="00000400000000000000" pitchFamily="2" charset="-78"/>
              </a:rPr>
              <a:t>وَ عَلِيٌّ أَبَوَا هَذِهِ </a:t>
            </a:r>
            <a:r>
              <a:rPr lang="fa-IR" sz="4400" b="1" dirty="0" smtClean="0">
                <a:solidFill>
                  <a:srgbClr val="C00000"/>
                </a:solidFill>
                <a:latin typeface="Arabic Typesetting" pitchFamily="66" charset="-78"/>
                <a:cs typeface="B Badr" panose="00000400000000000000" pitchFamily="2" charset="-78"/>
              </a:rPr>
              <a:t>الْأُمَّةِ</a:t>
            </a:r>
            <a:endParaRPr lang="fa-IR" sz="2400" dirty="0">
              <a:solidFill>
                <a:srgbClr val="C00000"/>
              </a:solidFill>
              <a:cs typeface="B Mitra" pitchFamily="2" charset="-78"/>
            </a:endParaRPr>
          </a:p>
          <a:p>
            <a:pPr algn="l">
              <a:buNone/>
            </a:pPr>
            <a:endParaRPr lang="fa-IR" sz="1600" dirty="0" smtClean="0">
              <a:solidFill>
                <a:srgbClr val="C00000"/>
              </a:solidFill>
              <a:cs typeface="B Mitra" pitchFamily="2" charset="-78"/>
            </a:endParaRPr>
          </a:p>
          <a:p>
            <a:pPr algn="l">
              <a:buNone/>
            </a:pPr>
            <a:r>
              <a:rPr lang="fa-IR" sz="1400" dirty="0" smtClean="0">
                <a:solidFill>
                  <a:srgbClr val="C00000"/>
                </a:solidFill>
                <a:cs typeface="B Badr" pitchFamily="2" charset="-78"/>
              </a:rPr>
              <a:t>(بحارالأنوار، ج 16، ص </a:t>
            </a:r>
            <a:r>
              <a:rPr lang="fa-IR" sz="1400" smtClean="0">
                <a:solidFill>
                  <a:srgbClr val="C00000"/>
                </a:solidFill>
                <a:cs typeface="B Badr" pitchFamily="2" charset="-78"/>
              </a:rPr>
              <a:t>95)</a:t>
            </a:r>
            <a:endParaRPr lang="fa-IR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endParaRPr>
          </a:p>
          <a:p>
            <a:pPr algn="l">
              <a:buNone/>
            </a:pPr>
            <a:endParaRPr lang="fa-IR" sz="3200" dirty="0">
              <a:solidFill>
                <a:srgbClr val="C00000"/>
              </a:solidFill>
              <a:cs typeface="B Mitra" pitchFamily="2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76</a:t>
            </a:fld>
            <a:endParaRPr lang="fa-IR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7643192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والدین واقعی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10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9449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6" y="1740897"/>
            <a:ext cx="3095291" cy="4603508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99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2" name="Rectangle 1"/>
          <p:cNvSpPr/>
          <p:nvPr/>
        </p:nvSpPr>
        <p:spPr>
          <a:xfrm>
            <a:off x="3779912" y="4042651"/>
            <a:ext cx="4320480" cy="23017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600" b="1" dirty="0">
                <a:solidFill>
                  <a:srgbClr val="007635"/>
                </a:solidFill>
                <a:cs typeface="B Nazanin" pitchFamily="2" charset="-78"/>
              </a:rPr>
              <a:t>فرزندان ما‌‌، ‌در درجه اول </a:t>
            </a:r>
            <a:r>
              <a:rPr lang="fa-IR" sz="3600" b="1" dirty="0" smtClean="0">
                <a:solidFill>
                  <a:srgbClr val="007635"/>
                </a:solidFill>
                <a:cs typeface="B Nazanin" pitchFamily="2" charset="-78"/>
              </a:rPr>
              <a:t>فرزند </a:t>
            </a:r>
            <a:r>
              <a:rPr lang="fa-IR" sz="3600" b="1" dirty="0">
                <a:solidFill>
                  <a:srgbClr val="007635"/>
                </a:solidFill>
                <a:cs typeface="B Nazanin" pitchFamily="2" charset="-78"/>
              </a:rPr>
              <a:t>امام عصر </a:t>
            </a:r>
            <a:r>
              <a:rPr lang="fa-IR" sz="2800" b="1" dirty="0">
                <a:solidFill>
                  <a:srgbClr val="007635"/>
                </a:solidFill>
                <a:cs typeface="B Nazanin" pitchFamily="2" charset="-78"/>
              </a:rPr>
              <a:t>علیه‏السلام </a:t>
            </a:r>
            <a:r>
              <a:rPr lang="fa-IR" sz="3600" b="1" dirty="0">
                <a:solidFill>
                  <a:srgbClr val="007635"/>
                </a:solidFill>
                <a:cs typeface="B Nazanin" pitchFamily="2" charset="-78"/>
              </a:rPr>
              <a:t>هستند.</a:t>
            </a:r>
          </a:p>
        </p:txBody>
      </p:sp>
    </p:spTree>
    <p:extLst>
      <p:ext uri="{BB962C8B-B14F-4D97-AF65-F5344CB8AC3E}">
        <p14:creationId xmlns:p14="http://schemas.microsoft.com/office/powerpoint/2010/main" val="4829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0066CC"/>
                </a:solidFill>
                <a:cs typeface="B Titr" pitchFamily="2" charset="-78"/>
              </a:rPr>
              <a:t>امانت‏داری</a:t>
            </a:r>
            <a:endParaRPr lang="fa-IR" dirty="0">
              <a:solidFill>
                <a:srgbClr val="0066CC"/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77</a:t>
            </a:fld>
            <a:endParaRPr lang="fa-IR"/>
          </a:p>
        </p:txBody>
      </p:sp>
      <p:pic>
        <p:nvPicPr>
          <p:cNvPr id="8" name="Picture 2" descr="G:\خانم موحد\پاورپوینت\عکس پاور\22269_315927171738_466227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12" y="1916832"/>
            <a:ext cx="1584176" cy="1584176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5" name="Rounded Rectangular Callout 4"/>
          <p:cNvSpPr/>
          <p:nvPr/>
        </p:nvSpPr>
        <p:spPr>
          <a:xfrm>
            <a:off x="2411760" y="1556792"/>
            <a:ext cx="5688632" cy="4752528"/>
          </a:xfrm>
          <a:prstGeom prst="wedgeRoundRectCallout">
            <a:avLst>
              <a:gd name="adj1" fmla="val -50030"/>
              <a:gd name="adj2" fmla="val -2851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000" b="1" dirty="0" smtClean="0">
                <a:solidFill>
                  <a:srgbClr val="7030A0"/>
                </a:solidFill>
                <a:cs typeface="B Nazanin" pitchFamily="2" charset="-78"/>
              </a:rPr>
              <a:t>مرحوم </a:t>
            </a:r>
            <a:r>
              <a:rPr lang="fa-IR" sz="3000" b="1" dirty="0">
                <a:solidFill>
                  <a:srgbClr val="7030A0"/>
                </a:solidFill>
                <a:cs typeface="B Nazanin" pitchFamily="2" charset="-78"/>
              </a:rPr>
              <a:t>علامه می گفت:</a:t>
            </a:r>
          </a:p>
          <a:p>
            <a:pPr algn="ctr"/>
            <a:r>
              <a:rPr lang="fa-IR" sz="3000" b="1" dirty="0">
                <a:solidFill>
                  <a:srgbClr val="7030A0"/>
                </a:solidFill>
                <a:cs typeface="B Nazanin" pitchFamily="2" charset="-78"/>
              </a:rPr>
              <a:t>فرزندان بي‌گناه آل محمّد </a:t>
            </a:r>
            <a:r>
              <a:rPr lang="fa-IR" sz="2000" b="1" dirty="0">
                <a:solidFill>
                  <a:srgbClr val="7030A0"/>
                </a:solidFill>
                <a:cs typeface="B Nazanin" pitchFamily="2" charset="-78"/>
              </a:rPr>
              <a:t>علیهم السلام </a:t>
            </a:r>
            <a:r>
              <a:rPr lang="fa-IR" sz="3000" b="1" dirty="0">
                <a:solidFill>
                  <a:srgbClr val="7030A0"/>
                </a:solidFill>
                <a:cs typeface="B Nazanin" pitchFamily="2" charset="-78"/>
              </a:rPr>
              <a:t>دست ما به امانتند. </a:t>
            </a:r>
          </a:p>
          <a:p>
            <a:pPr algn="ctr"/>
            <a:r>
              <a:rPr lang="fa-IR" sz="3000" b="1" dirty="0">
                <a:solidFill>
                  <a:srgbClr val="7030A0"/>
                </a:solidFill>
                <a:cs typeface="B Nazanin" pitchFamily="2" charset="-78"/>
              </a:rPr>
              <a:t>ایشان</a:t>
            </a:r>
            <a:r>
              <a:rPr lang="fa-IR" sz="3000" b="1">
                <a:solidFill>
                  <a:srgbClr val="7030A0"/>
                </a:solidFill>
                <a:cs typeface="B Nazanin" pitchFamily="2" charset="-78"/>
              </a:rPr>
              <a:t>، </a:t>
            </a:r>
            <a:r>
              <a:rPr lang="fa-IR" sz="3000" b="1" smtClean="0">
                <a:solidFill>
                  <a:srgbClr val="7030A0"/>
                </a:solidFill>
                <a:cs typeface="B Nazanin" pitchFamily="2" charset="-78"/>
              </a:rPr>
              <a:t>آن ها </a:t>
            </a:r>
            <a:r>
              <a:rPr lang="fa-IR" sz="3000" b="1" dirty="0">
                <a:solidFill>
                  <a:srgbClr val="7030A0"/>
                </a:solidFill>
                <a:cs typeface="B Nazanin" pitchFamily="2" charset="-78"/>
              </a:rPr>
              <a:t>را به چشم </a:t>
            </a:r>
            <a:r>
              <a:rPr lang="fa-IR" sz="3000" b="1" dirty="0">
                <a:solidFill>
                  <a:srgbClr val="007635"/>
                </a:solidFill>
                <a:cs typeface="B Nazanin" pitchFamily="2" charset="-78"/>
              </a:rPr>
              <a:t>«امانت خدا» </a:t>
            </a:r>
            <a:r>
              <a:rPr lang="fa-IR" sz="3000" b="1" dirty="0">
                <a:solidFill>
                  <a:srgbClr val="7030A0"/>
                </a:solidFill>
                <a:cs typeface="B Nazanin" pitchFamily="2" charset="-78"/>
              </a:rPr>
              <a:t>و</a:t>
            </a:r>
            <a:r>
              <a:rPr lang="fa-IR" sz="3000" b="1" dirty="0">
                <a:solidFill>
                  <a:srgbClr val="C00000"/>
                </a:solidFill>
                <a:cs typeface="B Nazanin" pitchFamily="2" charset="-78"/>
              </a:rPr>
              <a:t> </a:t>
            </a:r>
            <a:r>
              <a:rPr lang="fa-IR" sz="3000" b="1" dirty="0">
                <a:solidFill>
                  <a:srgbClr val="007635"/>
                </a:solidFill>
                <a:cs typeface="B Nazanin" pitchFamily="2" charset="-78"/>
              </a:rPr>
              <a:t>«امانت امام عصر </a:t>
            </a:r>
            <a:r>
              <a:rPr lang="fa-IR" sz="2000" b="1" dirty="0">
                <a:solidFill>
                  <a:srgbClr val="007635"/>
                </a:solidFill>
                <a:cs typeface="B Nazanin" pitchFamily="2" charset="-78"/>
              </a:rPr>
              <a:t>علیه السلام</a:t>
            </a:r>
            <a:r>
              <a:rPr lang="fa-IR" sz="3000" b="1" dirty="0">
                <a:solidFill>
                  <a:srgbClr val="007635"/>
                </a:solidFill>
                <a:cs typeface="B Nazanin" pitchFamily="2" charset="-78"/>
              </a:rPr>
              <a:t>»   </a:t>
            </a:r>
            <a:r>
              <a:rPr lang="fa-IR" sz="3000" b="1" dirty="0">
                <a:solidFill>
                  <a:srgbClr val="7030A0"/>
                </a:solidFill>
                <a:cs typeface="B Nazanin" pitchFamily="2" charset="-78"/>
              </a:rPr>
              <a:t>مي‌ديد </a:t>
            </a:r>
          </a:p>
          <a:p>
            <a:pPr algn="ctr"/>
            <a:r>
              <a:rPr lang="fa-IR" sz="3000" b="1" dirty="0">
                <a:solidFill>
                  <a:srgbClr val="7030A0"/>
                </a:solidFill>
                <a:cs typeface="B Nazanin" pitchFamily="2" charset="-78"/>
              </a:rPr>
              <a:t>و معتقد بود كه امروزه ما امانتدار خاندان آسمانيم. </a:t>
            </a:r>
          </a:p>
          <a:p>
            <a:pPr algn="ctr"/>
            <a:r>
              <a:rPr lang="fa-IR" sz="3000" b="1" dirty="0">
                <a:solidFill>
                  <a:srgbClr val="7030A0"/>
                </a:solidFill>
                <a:cs typeface="B Nazanin" pitchFamily="2" charset="-78"/>
              </a:rPr>
              <a:t>فردا كه </a:t>
            </a:r>
            <a:r>
              <a:rPr lang="fa-IR" sz="3000" b="1" dirty="0">
                <a:solidFill>
                  <a:srgbClr val="007635"/>
                </a:solidFill>
                <a:cs typeface="B Nazanin" pitchFamily="2" charset="-78"/>
              </a:rPr>
              <a:t>پدر سفر كرده‌ي اينان </a:t>
            </a:r>
            <a:r>
              <a:rPr lang="fa-IR" sz="3000" b="1" dirty="0">
                <a:solidFill>
                  <a:srgbClr val="7030A0"/>
                </a:solidFill>
                <a:cs typeface="B Nazanin" pitchFamily="2" charset="-78"/>
              </a:rPr>
              <a:t>بازگردد امانتداري ما را ارزيابي مي‌كند.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060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6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0066CC"/>
                </a:solidFill>
                <a:cs typeface="B Titr" pitchFamily="2" charset="-78"/>
              </a:rPr>
              <a:t>امانت‏داری</a:t>
            </a:r>
            <a:endParaRPr lang="fa-IR" dirty="0">
              <a:solidFill>
                <a:srgbClr val="0066CC"/>
              </a:solidFill>
              <a:cs typeface="B Titr" pitchFamily="2" charset="-78"/>
            </a:endParaRPr>
          </a:p>
        </p:txBody>
      </p:sp>
      <p:pic>
        <p:nvPicPr>
          <p:cNvPr id="7" name="Picture 3" descr="C:\Users\Alireza\Pictures\مختلف\lov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8" t="5647" r="23962" b="22948"/>
          <a:stretch/>
        </p:blipFill>
        <p:spPr bwMode="auto">
          <a:xfrm>
            <a:off x="467544" y="1628800"/>
            <a:ext cx="7560840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78</a:t>
            </a:fld>
            <a:endParaRPr lang="fa-I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060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64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0066CC"/>
                </a:solidFill>
                <a:cs typeface="B Titr" pitchFamily="2" charset="-78"/>
              </a:rPr>
              <a:t>یتیم واقعی</a:t>
            </a:r>
            <a:endParaRPr lang="fa-IR" dirty="0">
              <a:solidFill>
                <a:srgbClr val="0066CC"/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79</a:t>
            </a:fld>
            <a:endParaRPr lang="fa-I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060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467544" y="1858463"/>
            <a:ext cx="7632848" cy="4162825"/>
          </a:xfrm>
          <a:prstGeom prst="wedgeRectCallout">
            <a:avLst>
              <a:gd name="adj1" fmla="val 50322"/>
              <a:gd name="adj2" fmla="val -28392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000" b="1" dirty="0">
                <a:solidFill>
                  <a:srgbClr val="000099"/>
                </a:solidFill>
                <a:cs typeface="B Nazanin" pitchFamily="2" charset="-78"/>
              </a:rPr>
              <a:t>مسأله‌ي مهم‌تر، شناخت يتيم واقعي است. </a:t>
            </a:r>
          </a:p>
          <a:p>
            <a:pPr algn="ctr">
              <a:lnSpc>
                <a:spcPct val="150000"/>
              </a:lnSpc>
            </a:pPr>
            <a:r>
              <a:rPr lang="fa-IR" sz="3200" b="1" dirty="0">
                <a:solidFill>
                  <a:srgbClr val="000099"/>
                </a:solidFill>
                <a:cs typeface="B Nazanin" pitchFamily="2" charset="-78"/>
              </a:rPr>
              <a:t>آيا يتيم، تنها به فرزندِ پدر </a:t>
            </a:r>
            <a:r>
              <a:rPr lang="fa-IR" sz="3200" b="1">
                <a:solidFill>
                  <a:srgbClr val="000099"/>
                </a:solidFill>
                <a:cs typeface="B Nazanin" pitchFamily="2" charset="-78"/>
              </a:rPr>
              <a:t>مرده </a:t>
            </a:r>
            <a:r>
              <a:rPr lang="fa-IR" sz="3200" b="1" smtClean="0">
                <a:solidFill>
                  <a:srgbClr val="000099"/>
                </a:solidFill>
                <a:cs typeface="B Nazanin" pitchFamily="2" charset="-78"/>
              </a:rPr>
              <a:t>اطلاق مي‌شود</a:t>
            </a:r>
          </a:p>
          <a:p>
            <a:pPr algn="ctr">
              <a:lnSpc>
                <a:spcPct val="150000"/>
              </a:lnSpc>
            </a:pPr>
            <a:r>
              <a:rPr lang="fa-IR" sz="3200" b="1" smtClean="0">
                <a:solidFill>
                  <a:srgbClr val="000099"/>
                </a:solidFill>
                <a:cs typeface="B Nazanin" pitchFamily="2" charset="-78"/>
              </a:rPr>
              <a:t> يا </a:t>
            </a:r>
            <a:r>
              <a:rPr lang="fa-IR" sz="3200" b="1" dirty="0">
                <a:solidFill>
                  <a:srgbClr val="000099"/>
                </a:solidFill>
                <a:cs typeface="B Nazanin" pitchFamily="2" charset="-78"/>
              </a:rPr>
              <a:t>معناي آن وسيع‌تر است؟ </a:t>
            </a:r>
          </a:p>
          <a:p>
            <a:pPr algn="ctr">
              <a:lnSpc>
                <a:spcPct val="150000"/>
              </a:lnSpc>
            </a:pPr>
            <a:r>
              <a:rPr lang="fa-IR" sz="3000" b="1" dirty="0">
                <a:solidFill>
                  <a:srgbClr val="000099"/>
                </a:solidFill>
                <a:cs typeface="B Nazanin" pitchFamily="2" charset="-78"/>
              </a:rPr>
              <a:t>طبق روايات، ايتام آل محمّد </a:t>
            </a:r>
            <a:r>
              <a:rPr lang="fa-IR" sz="2000" b="1" dirty="0">
                <a:solidFill>
                  <a:srgbClr val="000099"/>
                </a:solidFill>
                <a:cs typeface="B Nazanin" pitchFamily="2" charset="-78"/>
              </a:rPr>
              <a:t>علیهم </a:t>
            </a:r>
            <a:r>
              <a:rPr lang="fa-IR" sz="2000" b="1">
                <a:solidFill>
                  <a:srgbClr val="000099"/>
                </a:solidFill>
                <a:cs typeface="B Nazanin" pitchFamily="2" charset="-78"/>
              </a:rPr>
              <a:t>السلام </a:t>
            </a:r>
            <a:r>
              <a:rPr lang="fa-IR" sz="3000" b="1" smtClean="0">
                <a:solidFill>
                  <a:srgbClr val="000099"/>
                </a:solidFill>
                <a:cs typeface="B Nazanin" pitchFamily="2" charset="-78"/>
              </a:rPr>
              <a:t>كساني اند </a:t>
            </a:r>
            <a:r>
              <a:rPr lang="fa-IR" sz="3000" b="1" dirty="0">
                <a:solidFill>
                  <a:srgbClr val="000099"/>
                </a:solidFill>
                <a:cs typeface="B Nazanin" pitchFamily="2" charset="-78"/>
              </a:rPr>
              <a:t>كه نسبت به</a:t>
            </a:r>
            <a:r>
              <a:rPr lang="fa-IR" sz="3000" b="1" dirty="0">
                <a:solidFill>
                  <a:srgbClr val="FF0000"/>
                </a:solidFill>
                <a:cs typeface="B Nazanin" pitchFamily="2" charset="-78"/>
              </a:rPr>
              <a:t> معارف اهل بيت </a:t>
            </a:r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علیهم السلام </a:t>
            </a:r>
            <a:r>
              <a:rPr lang="fa-IR" sz="3000" b="1" dirty="0" smtClean="0">
                <a:solidFill>
                  <a:srgbClr val="FF0000"/>
                </a:solidFill>
                <a:cs typeface="B Nazanin" pitchFamily="2" charset="-78"/>
              </a:rPr>
              <a:t>محروم‌اند</a:t>
            </a:r>
            <a:r>
              <a:rPr lang="fa-IR" sz="3000" b="1" dirty="0">
                <a:solidFill>
                  <a:srgbClr val="000099"/>
                </a:solidFill>
                <a:cs typeface="B Nazanin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866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487221" y="5648325"/>
            <a:ext cx="549275" cy="396875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8</a:t>
            </a:fld>
            <a:endParaRPr lang="fa-IR"/>
          </a:p>
        </p:txBody>
      </p:sp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384197" y="492195"/>
            <a:ext cx="769300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fa-IR" sz="2000" b="1" dirty="0">
                <a:solidFill>
                  <a:srgbClr val="CC0066"/>
                </a:solidFill>
                <a:cs typeface="B Titr" panose="00000700000000000000" pitchFamily="2" charset="-78"/>
              </a:rPr>
              <a:t>نقشه </a:t>
            </a:r>
            <a:r>
              <a:rPr lang="fa-IR" sz="2000" b="1">
                <a:solidFill>
                  <a:srgbClr val="CC0066"/>
                </a:solidFill>
                <a:cs typeface="B Titr" panose="00000700000000000000" pitchFamily="2" charset="-78"/>
              </a:rPr>
              <a:t>مفهومی </a:t>
            </a:r>
            <a:r>
              <a:rPr lang="fa-IR" sz="2000" b="1" smtClean="0">
                <a:solidFill>
                  <a:srgbClr val="CC0066"/>
                </a:solidFill>
                <a:cs typeface="B Titr" panose="00000700000000000000" pitchFamily="2" charset="-78"/>
              </a:rPr>
              <a:t>تربیتی:</a:t>
            </a:r>
            <a:endParaRPr lang="en-US" sz="2000" b="1" dirty="0">
              <a:solidFill>
                <a:srgbClr val="CC0066"/>
              </a:solidFill>
              <a:cs typeface="B Titr" panose="00000700000000000000" pitchFamily="2" charset="-78"/>
            </a:endParaRPr>
          </a:p>
          <a:p>
            <a:endParaRPr lang="fa-IR" sz="2000" dirty="0"/>
          </a:p>
        </p:txBody>
      </p:sp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5567931"/>
              </p:ext>
            </p:extLst>
          </p:nvPr>
        </p:nvGraphicFramePr>
        <p:xfrm>
          <a:off x="457200" y="1052736"/>
          <a:ext cx="7620000" cy="534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Left Arrow 9"/>
          <p:cNvSpPr/>
          <p:nvPr/>
        </p:nvSpPr>
        <p:spPr>
          <a:xfrm rot="19066513">
            <a:off x="4114185" y="1195982"/>
            <a:ext cx="576064" cy="360040"/>
          </a:xfrm>
          <a:prstGeom prst="leftArrow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fa-I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7352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0000"/>
              </a:schemeClr>
            </a:gs>
            <a:gs pos="45000">
              <a:schemeClr val="bg1">
                <a:shade val="100000"/>
                <a:satMod val="115000"/>
              </a:schemeClr>
            </a:gs>
            <a:gs pos="100000">
              <a:schemeClr val="accent4">
                <a:lumMod val="75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2411" y="1412776"/>
            <a:ext cx="5757981" cy="52565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None/>
            </a:pPr>
            <a:endParaRPr lang="fa-IR" dirty="0"/>
          </a:p>
          <a:p>
            <a:pPr algn="ctr">
              <a:lnSpc>
                <a:spcPct val="120000"/>
              </a:lnSpc>
              <a:buNone/>
            </a:pPr>
            <a:r>
              <a:rPr lang="fa-IR" sz="12800" b="1" dirty="0" smtClean="0">
                <a:solidFill>
                  <a:srgbClr val="C00000"/>
                </a:solidFill>
                <a:latin typeface="Arabic Typesetting" pitchFamily="66" charset="-78"/>
                <a:cs typeface="B Badr" panose="00000400000000000000" pitchFamily="2" charset="-78"/>
              </a:rPr>
              <a:t>أَشَدُّ </a:t>
            </a:r>
            <a:r>
              <a:rPr lang="fa-IR" sz="12800" b="1" dirty="0">
                <a:solidFill>
                  <a:srgbClr val="C00000"/>
                </a:solidFill>
                <a:latin typeface="Arabic Typesetting" pitchFamily="66" charset="-78"/>
                <a:cs typeface="B Badr" panose="00000400000000000000" pitchFamily="2" charset="-78"/>
              </a:rPr>
              <a:t>مِنْ يُتْمِ الْيَتِيمِ الَّذِي انْقَطَعَ عَنْ </a:t>
            </a:r>
            <a:r>
              <a:rPr lang="fa-IR" sz="12800" b="1" smtClean="0">
                <a:solidFill>
                  <a:srgbClr val="C00000"/>
                </a:solidFill>
                <a:latin typeface="Arabic Typesetting" pitchFamily="66" charset="-78"/>
                <a:cs typeface="B Badr" panose="00000400000000000000" pitchFamily="2" charset="-78"/>
              </a:rPr>
              <a:t>أَبِيهِ </a:t>
            </a:r>
          </a:p>
          <a:p>
            <a:pPr algn="ctr">
              <a:lnSpc>
                <a:spcPct val="120000"/>
              </a:lnSpc>
              <a:buNone/>
            </a:pPr>
            <a:r>
              <a:rPr lang="fa-IR" sz="9600" b="1">
                <a:solidFill>
                  <a:srgbClr val="008000"/>
                </a:solidFill>
                <a:cs typeface="B Nazanin" pitchFamily="2" charset="-78"/>
              </a:rPr>
              <a:t>سخت‌تر از يتيميِ يتيمي كه از پدر و مادرش جدا افتاده،</a:t>
            </a:r>
          </a:p>
          <a:p>
            <a:pPr algn="ctr">
              <a:lnSpc>
                <a:spcPct val="120000"/>
              </a:lnSpc>
              <a:buNone/>
            </a:pPr>
            <a:r>
              <a:rPr lang="fa-IR" sz="12800" b="1" smtClean="0">
                <a:solidFill>
                  <a:srgbClr val="C00000"/>
                </a:solidFill>
                <a:latin typeface="Arabic Typesetting" pitchFamily="66" charset="-78"/>
                <a:cs typeface="B Badr" panose="00000400000000000000" pitchFamily="2" charset="-78"/>
              </a:rPr>
              <a:t>يُتْمُ </a:t>
            </a:r>
            <a:r>
              <a:rPr lang="fa-IR" sz="12800" b="1" dirty="0" smtClean="0">
                <a:solidFill>
                  <a:srgbClr val="C00000"/>
                </a:solidFill>
                <a:latin typeface="Arabic Typesetting" pitchFamily="66" charset="-78"/>
                <a:cs typeface="B Badr" panose="00000400000000000000" pitchFamily="2" charset="-78"/>
              </a:rPr>
              <a:t>يَتِيمٍ انْقَطَعَ عَنْ إِمَامِه </a:t>
            </a:r>
          </a:p>
          <a:p>
            <a:pPr algn="ctr">
              <a:lnSpc>
                <a:spcPct val="120000"/>
              </a:lnSpc>
              <a:buNone/>
            </a:pPr>
            <a:r>
              <a:rPr lang="fa-IR" sz="9600" b="1">
                <a:solidFill>
                  <a:srgbClr val="008000"/>
                </a:solidFill>
                <a:cs typeface="B Nazanin" pitchFamily="2" charset="-78"/>
              </a:rPr>
              <a:t>يتيميِ </a:t>
            </a:r>
            <a:r>
              <a:rPr lang="fa-IR" sz="9600" b="1" dirty="0">
                <a:solidFill>
                  <a:srgbClr val="008000"/>
                </a:solidFill>
                <a:cs typeface="B Nazanin" pitchFamily="2" charset="-78"/>
              </a:rPr>
              <a:t>يتيمي است كه از امامش جدا شده</a:t>
            </a:r>
          </a:p>
          <a:p>
            <a:pPr algn="ctr">
              <a:lnSpc>
                <a:spcPct val="120000"/>
              </a:lnSpc>
              <a:buNone/>
            </a:pPr>
            <a:endParaRPr lang="fa-IR" sz="4000" b="1" dirty="0" smtClean="0">
              <a:solidFill>
                <a:srgbClr val="008000"/>
              </a:solidFill>
              <a:latin typeface="Arabic Typesetting" pitchFamily="66" charset="-78"/>
              <a:cs typeface="B Badr" panose="00000400000000000000" pitchFamily="2" charset="-78"/>
            </a:endParaRPr>
          </a:p>
          <a:p>
            <a:pPr algn="ctr">
              <a:lnSpc>
                <a:spcPct val="120000"/>
              </a:lnSpc>
              <a:buNone/>
            </a:pPr>
            <a:r>
              <a:rPr lang="fa-IR" sz="12800" b="1" dirty="0">
                <a:solidFill>
                  <a:srgbClr val="C00000"/>
                </a:solidFill>
                <a:latin typeface="Arabic Typesetting" pitchFamily="66" charset="-78"/>
                <a:cs typeface="B Badr" panose="00000400000000000000" pitchFamily="2" charset="-78"/>
              </a:rPr>
              <a:t>وَ لَا يَقْدِرُ عَلَى </a:t>
            </a:r>
            <a:r>
              <a:rPr lang="fa-IR" sz="12800" b="1">
                <a:solidFill>
                  <a:srgbClr val="C00000"/>
                </a:solidFill>
                <a:latin typeface="Arabic Typesetting" pitchFamily="66" charset="-78"/>
                <a:cs typeface="B Badr" panose="00000400000000000000" pitchFamily="2" charset="-78"/>
              </a:rPr>
              <a:t>الْوُصُولِ </a:t>
            </a:r>
            <a:r>
              <a:rPr lang="fa-IR" sz="12800" b="1" smtClean="0">
                <a:solidFill>
                  <a:srgbClr val="C00000"/>
                </a:solidFill>
                <a:latin typeface="Arabic Typesetting" pitchFamily="66" charset="-78"/>
                <a:cs typeface="B Badr" panose="00000400000000000000" pitchFamily="2" charset="-78"/>
              </a:rPr>
              <a:t>إِلَيْهِ</a:t>
            </a:r>
          </a:p>
          <a:p>
            <a:pPr algn="ctr">
              <a:lnSpc>
                <a:spcPct val="120000"/>
              </a:lnSpc>
              <a:buNone/>
            </a:pPr>
            <a:r>
              <a:rPr lang="fa-IR" sz="9600" b="1">
                <a:solidFill>
                  <a:srgbClr val="008000"/>
                </a:solidFill>
                <a:cs typeface="B Nazanin" pitchFamily="2" charset="-78"/>
              </a:rPr>
              <a:t>و نمي‌تواند به او دست يابد</a:t>
            </a:r>
          </a:p>
          <a:p>
            <a:pPr algn="ctr">
              <a:lnSpc>
                <a:spcPct val="120000"/>
              </a:lnSpc>
              <a:buNone/>
            </a:pPr>
            <a:r>
              <a:rPr lang="fa-IR" sz="12800" b="1" smtClean="0">
                <a:solidFill>
                  <a:srgbClr val="C00000"/>
                </a:solidFill>
                <a:latin typeface="Arabic Typesetting" pitchFamily="66" charset="-78"/>
                <a:cs typeface="B Badr" panose="00000400000000000000" pitchFamily="2" charset="-78"/>
              </a:rPr>
              <a:t>وَ </a:t>
            </a:r>
            <a:r>
              <a:rPr lang="fa-IR" sz="12800" b="1" dirty="0" smtClean="0">
                <a:solidFill>
                  <a:srgbClr val="C00000"/>
                </a:solidFill>
                <a:latin typeface="Arabic Typesetting" pitchFamily="66" charset="-78"/>
                <a:cs typeface="B Badr" panose="00000400000000000000" pitchFamily="2" charset="-78"/>
              </a:rPr>
              <a:t>لَا يَدْرِي حُكْمَهُ فِيمَا يُبْتَلَى </a:t>
            </a:r>
            <a:r>
              <a:rPr lang="fa-IR" sz="12800" b="1" smtClean="0">
                <a:solidFill>
                  <a:srgbClr val="C00000"/>
                </a:solidFill>
                <a:latin typeface="Arabic Typesetting" pitchFamily="66" charset="-78"/>
                <a:cs typeface="B Badr" panose="00000400000000000000" pitchFamily="2" charset="-78"/>
              </a:rPr>
              <a:t>بِهِ مِنْ </a:t>
            </a:r>
            <a:r>
              <a:rPr lang="fa-IR" sz="12800" b="1" dirty="0" smtClean="0">
                <a:solidFill>
                  <a:srgbClr val="C00000"/>
                </a:solidFill>
                <a:latin typeface="Arabic Typesetting" pitchFamily="66" charset="-78"/>
                <a:cs typeface="B Badr" panose="00000400000000000000" pitchFamily="2" charset="-78"/>
              </a:rPr>
              <a:t>شَرَائِعِ دِينِهِ</a:t>
            </a:r>
          </a:p>
          <a:p>
            <a:pPr algn="ctr">
              <a:lnSpc>
                <a:spcPct val="120000"/>
              </a:lnSpc>
              <a:buNone/>
            </a:pPr>
            <a:r>
              <a:rPr lang="fa-IR" sz="8000" b="1" smtClean="0">
                <a:solidFill>
                  <a:srgbClr val="008000"/>
                </a:solidFill>
                <a:cs typeface="B Nazanin" pitchFamily="2" charset="-78"/>
              </a:rPr>
              <a:t>و </a:t>
            </a:r>
            <a:r>
              <a:rPr lang="fa-IR" sz="8000" b="1" dirty="0">
                <a:solidFill>
                  <a:srgbClr val="008000"/>
                </a:solidFill>
                <a:cs typeface="B Nazanin" pitchFamily="2" charset="-78"/>
              </a:rPr>
              <a:t>نمي‌داند در اموري از شريعت‌هاي ديني كه مبتلابه‌اش مي‌شود حكمش چيست.</a:t>
            </a:r>
          </a:p>
          <a:p>
            <a:pPr algn="l">
              <a:lnSpc>
                <a:spcPct val="120000"/>
              </a:lnSpc>
              <a:buNone/>
            </a:pPr>
            <a:endParaRPr lang="fa-IR" sz="2900" dirty="0" smtClean="0">
              <a:cs typeface="B Mitra" pitchFamily="2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80</a:t>
            </a:fld>
            <a:endParaRPr lang="fa-IR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7643192" cy="92211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یتیم واقعی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10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4" y="420987"/>
            <a:ext cx="751408" cy="62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جلسه\images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"/>
          <a:stretch/>
        </p:blipFill>
        <p:spPr bwMode="auto">
          <a:xfrm rot="21168070">
            <a:off x="306128" y="1631120"/>
            <a:ext cx="2362745" cy="331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6355043"/>
            <a:ext cx="2234907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fa-IR" sz="1400">
                <a:cs typeface="B Badr" pitchFamily="2" charset="-78"/>
              </a:rPr>
              <a:t>مستدرك‏الوسائل، ج17، ص317، ح11</a:t>
            </a:r>
            <a:endParaRPr lang="fa-IR" sz="1400" dirty="0">
              <a:cs typeface="B Bad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68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lireza\Pictures\متفرق\LT_BookofMagic_am_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4" t="19482" r="20482"/>
          <a:stretch/>
        </p:blipFill>
        <p:spPr bwMode="auto">
          <a:xfrm>
            <a:off x="467545" y="1790550"/>
            <a:ext cx="3744416" cy="4590778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0066CC"/>
                </a:solidFill>
                <a:cs typeface="B Titr" pitchFamily="2" charset="-78"/>
              </a:rPr>
              <a:t>یتیم واقعی</a:t>
            </a:r>
            <a:endParaRPr lang="fa-IR" dirty="0">
              <a:solidFill>
                <a:srgbClr val="0066CC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984" y="1772816"/>
            <a:ext cx="3672408" cy="4608512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endParaRPr lang="fa-IR" sz="2400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oma" panose="00000400000000000000" pitchFamily="2" charset="-78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fa-IR" sz="5700" b="1" dirty="0" smtClean="0">
                <a:solidFill>
                  <a:srgbClr val="008000"/>
                </a:solidFill>
                <a:latin typeface="V_Mitra"/>
                <a:ea typeface="Calibri"/>
                <a:cs typeface="B Mitra" panose="00000400000000000000" pitchFamily="2" charset="-78"/>
              </a:rPr>
              <a:t> </a:t>
            </a:r>
            <a:r>
              <a:rPr lang="fa-IR" sz="5200" b="1" dirty="0">
                <a:solidFill>
                  <a:srgbClr val="008000"/>
                </a:solidFill>
                <a:latin typeface="V_Mitra"/>
                <a:ea typeface="Calibri"/>
                <a:cs typeface="B Mitra" panose="00000400000000000000" pitchFamily="2" charset="-78"/>
              </a:rPr>
              <a:t>لَيْسَ الْيَتِيمُ الَّذِي قَدْ مَاتَ </a:t>
            </a:r>
            <a:r>
              <a:rPr lang="fa-IR" sz="5200" b="1" dirty="0" smtClean="0">
                <a:solidFill>
                  <a:srgbClr val="008000"/>
                </a:solidFill>
                <a:latin typeface="V_Mitra"/>
                <a:ea typeface="Calibri"/>
                <a:cs typeface="B Mitra" panose="00000400000000000000" pitchFamily="2" charset="-78"/>
              </a:rPr>
              <a:t>وَالِدُهُ</a:t>
            </a:r>
          </a:p>
          <a:p>
            <a:pPr marL="0" indent="0" algn="ctr">
              <a:lnSpc>
                <a:spcPct val="120000"/>
              </a:lnSpc>
              <a:buNone/>
            </a:pPr>
            <a:endParaRPr lang="fa-IR" sz="5700" b="1" dirty="0" smtClean="0">
              <a:solidFill>
                <a:srgbClr val="008000"/>
              </a:solidFill>
              <a:latin typeface="V_Mitra"/>
              <a:ea typeface="Calibri"/>
              <a:cs typeface="B Mitra" panose="00000400000000000000" pitchFamily="2" charset="-78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fa-IR" sz="5200" b="1" dirty="0" smtClean="0">
                <a:solidFill>
                  <a:srgbClr val="008000"/>
                </a:solidFill>
                <a:latin typeface="V_Mitra"/>
                <a:ea typeface="Calibri"/>
                <a:cs typeface="B Mitra" panose="00000400000000000000" pitchFamily="2" charset="-78"/>
              </a:rPr>
              <a:t>إِنَّ </a:t>
            </a:r>
            <a:r>
              <a:rPr lang="fa-IR" sz="5200" b="1" dirty="0">
                <a:solidFill>
                  <a:srgbClr val="008000"/>
                </a:solidFill>
                <a:latin typeface="V_Mitra"/>
                <a:ea typeface="Calibri"/>
                <a:cs typeface="B Mitra" panose="00000400000000000000" pitchFamily="2" charset="-78"/>
              </a:rPr>
              <a:t>الْيَتِيمَ </a:t>
            </a:r>
            <a:r>
              <a:rPr lang="fa-IR" sz="5200" b="1" dirty="0" smtClean="0">
                <a:solidFill>
                  <a:srgbClr val="008000"/>
                </a:solidFill>
                <a:latin typeface="V_Mitra"/>
                <a:ea typeface="Calibri"/>
                <a:cs typeface="B Mitra" panose="00000400000000000000" pitchFamily="2" charset="-78"/>
              </a:rPr>
              <a:t>يَتِيمُ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fa-IR" sz="5200" b="1" dirty="0" smtClean="0">
                <a:solidFill>
                  <a:srgbClr val="008000"/>
                </a:solidFill>
                <a:latin typeface="V_Mitra"/>
                <a:ea typeface="Calibri"/>
                <a:cs typeface="B Mitra" panose="00000400000000000000" pitchFamily="2" charset="-78"/>
              </a:rPr>
              <a:t> الْعِلْمِ </a:t>
            </a:r>
            <a:r>
              <a:rPr lang="fa-IR" sz="5200" b="1" dirty="0">
                <a:solidFill>
                  <a:srgbClr val="008000"/>
                </a:solidFill>
                <a:latin typeface="V_Mitra"/>
                <a:ea typeface="Calibri"/>
                <a:cs typeface="B Mitra" panose="00000400000000000000" pitchFamily="2" charset="-78"/>
              </a:rPr>
              <a:t>وَ </a:t>
            </a:r>
            <a:r>
              <a:rPr lang="fa-IR" sz="5200" b="1" dirty="0" smtClean="0">
                <a:solidFill>
                  <a:srgbClr val="008000"/>
                </a:solidFill>
                <a:latin typeface="V_Mitra"/>
                <a:ea typeface="Calibri"/>
                <a:cs typeface="B Mitra" panose="00000400000000000000" pitchFamily="2" charset="-78"/>
              </a:rPr>
              <a:t>الْأدَبِ‏</a:t>
            </a:r>
            <a:endParaRPr lang="fa-IR" sz="5200" b="1" dirty="0">
              <a:solidFill>
                <a:srgbClr val="008000"/>
              </a:solidFill>
              <a:latin typeface="V_Mitra"/>
              <a:ea typeface="Calibri"/>
              <a:cs typeface="B Mitra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81</a:t>
            </a:fld>
            <a:endParaRPr lang="fa-I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060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70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60648"/>
            <a:ext cx="7643192" cy="108012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0066CC"/>
                </a:solidFill>
                <a:cs typeface="B Titr" pitchFamily="2" charset="-78"/>
              </a:rPr>
              <a:t>دشواری زمان غیبت</a:t>
            </a:r>
            <a:endParaRPr lang="fa-IR" dirty="0">
              <a:solidFill>
                <a:srgbClr val="0066CC"/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82</a:t>
            </a:fld>
            <a:endParaRPr lang="fa-IR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626136980"/>
              </p:ext>
            </p:extLst>
          </p:nvPr>
        </p:nvGraphicFramePr>
        <p:xfrm>
          <a:off x="2158913" y="1628800"/>
          <a:ext cx="4501319" cy="2891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44" y="290845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744903"/>
            <a:ext cx="1808113" cy="180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2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3329FB6-2253-45DF-8504-863784A8A8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6179C87-475E-4321-8760-0B43ED2FFB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CE8E215-BF7B-49E3-AADA-5AEF07205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C7EF04-EACA-48C0-A30C-FE2012229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DF0DD60-F038-431F-A3F7-4E2AEABDA2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7D2F3DF-D09F-4F3F-B4FC-278F30B697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3600" dirty="0">
                <a:solidFill>
                  <a:srgbClr val="6600CC"/>
                </a:solidFill>
                <a:latin typeface="V_Mitra"/>
                <a:ea typeface="Calibri"/>
                <a:cs typeface="B Titr" panose="00000700000000000000" pitchFamily="2" charset="-78"/>
              </a:rPr>
              <a:t>دِين ما به امام زمان </a:t>
            </a:r>
            <a:r>
              <a:rPr lang="fa-IR" sz="2400" dirty="0">
                <a:solidFill>
                  <a:srgbClr val="6600CC"/>
                </a:solidFill>
                <a:latin typeface="V_Mitra"/>
                <a:ea typeface="Calibri"/>
                <a:cs typeface="B Titr" panose="00000700000000000000" pitchFamily="2" charset="-78"/>
              </a:rPr>
              <a:t>علیه </a:t>
            </a:r>
            <a:r>
              <a:rPr lang="fa-IR" sz="2400" dirty="0" smtClean="0">
                <a:solidFill>
                  <a:srgbClr val="6600CC"/>
                </a:solidFill>
                <a:latin typeface="V_Mitra"/>
                <a:ea typeface="Calibri"/>
                <a:cs typeface="B Titr" panose="00000700000000000000" pitchFamily="2" charset="-78"/>
              </a:rPr>
              <a:t>السلام</a:t>
            </a:r>
            <a:endParaRPr lang="fa-IR" sz="2400" dirty="0">
              <a:solidFill>
                <a:srgbClr val="6600CC"/>
              </a:solidFill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pPr/>
              <a:t>83</a:t>
            </a:fld>
            <a:endParaRPr lang="fa-I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0" y="1892828"/>
            <a:ext cx="1593078" cy="2124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2195736" y="1892828"/>
            <a:ext cx="5832648" cy="4632516"/>
          </a:xfrm>
          <a:prstGeom prst="wedgeRectCallout">
            <a:avLst>
              <a:gd name="adj1" fmla="val -48944"/>
              <a:gd name="adj2" fmla="val -2641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sz="3600" b="1" dirty="0">
              <a:solidFill>
                <a:srgbClr val="000099"/>
              </a:solidFill>
              <a:cs typeface="B Nazanin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3600" b="1" dirty="0">
                <a:solidFill>
                  <a:srgbClr val="000099"/>
                </a:solidFill>
                <a:cs typeface="B Nazanin" pitchFamily="2" charset="-78"/>
              </a:rPr>
              <a:t>باید وظیفه‏ى خویش را بشناسید </a:t>
            </a:r>
          </a:p>
          <a:p>
            <a:pPr algn="ctr">
              <a:lnSpc>
                <a:spcPct val="150000"/>
              </a:lnSpc>
            </a:pPr>
            <a:r>
              <a:rPr lang="fa-IR" sz="3600" b="1" dirty="0">
                <a:solidFill>
                  <a:srgbClr val="000099"/>
                </a:solidFill>
                <a:cs typeface="B Nazanin" pitchFamily="2" charset="-78"/>
              </a:rPr>
              <a:t>و بر اساس آن، استوار و نستوه و آگاهانه و دقیق </a:t>
            </a:r>
            <a:r>
              <a:rPr lang="fa-IR" sz="3600" b="1">
                <a:solidFill>
                  <a:srgbClr val="000099"/>
                </a:solidFill>
                <a:cs typeface="B Nazanin" pitchFamily="2" charset="-78"/>
              </a:rPr>
              <a:t>حرکت </a:t>
            </a:r>
            <a:r>
              <a:rPr lang="fa-IR" sz="3600" b="1" smtClean="0">
                <a:solidFill>
                  <a:srgbClr val="000099"/>
                </a:solidFill>
                <a:cs typeface="B Nazanin" pitchFamily="2" charset="-78"/>
              </a:rPr>
              <a:t>کنید،</a:t>
            </a:r>
          </a:p>
          <a:p>
            <a:pPr algn="ctr">
              <a:lnSpc>
                <a:spcPct val="150000"/>
              </a:lnSpc>
            </a:pPr>
            <a:r>
              <a:rPr lang="fa-IR" sz="3600" b="1" smtClean="0">
                <a:solidFill>
                  <a:srgbClr val="000099"/>
                </a:solidFill>
                <a:cs typeface="B Nazanin" pitchFamily="2" charset="-78"/>
              </a:rPr>
              <a:t> </a:t>
            </a:r>
            <a:r>
              <a:rPr lang="fa-IR" sz="3600" b="1" dirty="0">
                <a:solidFill>
                  <a:srgbClr val="000099"/>
                </a:solidFill>
                <a:cs typeface="B Nazanin" pitchFamily="2" charset="-78"/>
              </a:rPr>
              <a:t>تا ذرّه‏اى از </a:t>
            </a:r>
            <a:r>
              <a:rPr lang="fa-IR" sz="3600" b="1" dirty="0">
                <a:solidFill>
                  <a:srgbClr val="CC0099"/>
                </a:solidFill>
                <a:cs typeface="B Nazanin" pitchFamily="2" charset="-78"/>
              </a:rPr>
              <a:t>دیْنِ خود </a:t>
            </a:r>
            <a:r>
              <a:rPr lang="fa-IR" sz="3600" b="1" dirty="0" smtClean="0">
                <a:solidFill>
                  <a:srgbClr val="000099"/>
                </a:solidFill>
                <a:cs typeface="B Nazanin" pitchFamily="2" charset="-78"/>
              </a:rPr>
              <a:t>را </a:t>
            </a:r>
            <a:r>
              <a:rPr lang="fa-IR" sz="3600" b="1" dirty="0">
                <a:solidFill>
                  <a:srgbClr val="000099"/>
                </a:solidFill>
                <a:cs typeface="B Nazanin" pitchFamily="2" charset="-78"/>
              </a:rPr>
              <a:t>به </a:t>
            </a:r>
            <a:endParaRPr lang="fa-IR" sz="3600" b="1" dirty="0" smtClean="0">
              <a:solidFill>
                <a:srgbClr val="000099"/>
              </a:solidFill>
              <a:cs typeface="B Nazanin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3600" b="1" dirty="0" smtClean="0">
                <a:solidFill>
                  <a:srgbClr val="000099"/>
                </a:solidFill>
                <a:cs typeface="B Nazanin" pitchFamily="2" charset="-78"/>
              </a:rPr>
              <a:t>امام </a:t>
            </a:r>
            <a:r>
              <a:rPr lang="fa-IR" sz="3600" b="1" dirty="0">
                <a:solidFill>
                  <a:srgbClr val="000099"/>
                </a:solidFill>
                <a:cs typeface="B Nazanin" pitchFamily="2" charset="-78"/>
              </a:rPr>
              <a:t>زمان‏</a:t>
            </a:r>
            <a:r>
              <a:rPr lang="fa-IR" sz="2400" b="1" dirty="0">
                <a:solidFill>
                  <a:srgbClr val="000099"/>
                </a:solidFill>
                <a:cs typeface="B Nazanin" pitchFamily="2" charset="-78"/>
              </a:rPr>
              <a:t>علیه السلام</a:t>
            </a:r>
            <a:r>
              <a:rPr lang="fa-IR" sz="3600" b="1" dirty="0">
                <a:solidFill>
                  <a:srgbClr val="000099"/>
                </a:solidFill>
                <a:cs typeface="B Nazanin" pitchFamily="2" charset="-78"/>
              </a:rPr>
              <a:t>‏ ادا </a:t>
            </a:r>
            <a:r>
              <a:rPr lang="fa-IR" sz="3600" b="1">
                <a:solidFill>
                  <a:srgbClr val="000099"/>
                </a:solidFill>
                <a:cs typeface="B Nazanin" pitchFamily="2" charset="-78"/>
              </a:rPr>
              <a:t>کرده </a:t>
            </a:r>
            <a:r>
              <a:rPr lang="fa-IR" sz="3600" b="1" smtClean="0">
                <a:solidFill>
                  <a:srgbClr val="000099"/>
                </a:solidFill>
                <a:cs typeface="B Nazanin" pitchFamily="2" charset="-78"/>
              </a:rPr>
              <a:t>باشید. </a:t>
            </a:r>
            <a:endParaRPr lang="fa-IR" sz="3600" b="1" dirty="0">
              <a:solidFill>
                <a:srgbClr val="000099"/>
              </a:solidFill>
              <a:cs typeface="B Nazanin" pitchFamily="2" charset="-78"/>
            </a:endParaRPr>
          </a:p>
          <a:p>
            <a:pPr algn="ctr"/>
            <a:endParaRPr lang="fa-IR" sz="3600" b="1" dirty="0">
              <a:solidFill>
                <a:srgbClr val="000099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627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5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7643192" cy="3600400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00763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174625" indent="3175" algn="just">
              <a:lnSpc>
                <a:spcPct val="150000"/>
              </a:lnSpc>
              <a:buNone/>
            </a:pPr>
            <a:r>
              <a:rPr lang="fa-IR" sz="3000" b="1" dirty="0" smtClean="0">
                <a:solidFill>
                  <a:srgbClr val="6600CC"/>
                </a:solidFill>
                <a:cs typeface="B Nazanin" pitchFamily="2" charset="-78"/>
              </a:rPr>
              <a:t>حضرت عيسى</a:t>
            </a:r>
            <a:r>
              <a:rPr lang="fa-IR" sz="2600" b="1" dirty="0" smtClean="0">
                <a:solidFill>
                  <a:srgbClr val="6600CC"/>
                </a:solidFill>
                <a:cs typeface="B Nazanin" pitchFamily="2" charset="-78"/>
              </a:rPr>
              <a:t>‏ علیه السلام </a:t>
            </a:r>
            <a:r>
              <a:rPr lang="fa-IR" sz="3000" b="1" dirty="0" smtClean="0">
                <a:solidFill>
                  <a:srgbClr val="6600CC"/>
                </a:solidFill>
                <a:cs typeface="B Nazanin" pitchFamily="2" charset="-78"/>
              </a:rPr>
              <a:t>از قبری عبور کردند </a:t>
            </a:r>
            <a:r>
              <a:rPr lang="fa-IR" sz="3000" b="1" dirty="0">
                <a:solidFill>
                  <a:srgbClr val="6600CC"/>
                </a:solidFill>
                <a:cs typeface="B Nazanin" pitchFamily="2" charset="-78"/>
              </a:rPr>
              <a:t>كه صاحبش را عذاب </a:t>
            </a:r>
            <a:r>
              <a:rPr lang="fa-IR" sz="3000" b="1" dirty="0" smtClean="0">
                <a:solidFill>
                  <a:srgbClr val="6600CC"/>
                </a:solidFill>
                <a:cs typeface="B Nazanin" pitchFamily="2" charset="-78"/>
              </a:rPr>
              <a:t>مي‏كردند. </a:t>
            </a:r>
            <a:r>
              <a:rPr lang="fa-IR" sz="3000" b="1" dirty="0">
                <a:solidFill>
                  <a:srgbClr val="6600CC"/>
                </a:solidFill>
                <a:cs typeface="B Nazanin" pitchFamily="2" charset="-78"/>
              </a:rPr>
              <a:t>سال ديگر </a:t>
            </a:r>
            <a:r>
              <a:rPr lang="fa-IR" sz="3000" b="1" dirty="0" smtClean="0">
                <a:solidFill>
                  <a:srgbClr val="6600CC"/>
                </a:solidFill>
                <a:cs typeface="B Nazanin" pitchFamily="2" charset="-78"/>
              </a:rPr>
              <a:t>از </a:t>
            </a:r>
            <a:r>
              <a:rPr lang="fa-IR" sz="3000" b="1" dirty="0">
                <a:solidFill>
                  <a:srgbClr val="6600CC"/>
                </a:solidFill>
                <a:cs typeface="B Nazanin" pitchFamily="2" charset="-78"/>
              </a:rPr>
              <a:t>آن </a:t>
            </a:r>
            <a:r>
              <a:rPr lang="fa-IR" sz="3000" b="1" dirty="0" smtClean="0">
                <a:solidFill>
                  <a:srgbClr val="6600CC"/>
                </a:solidFill>
                <a:cs typeface="B Nazanin" pitchFamily="2" charset="-78"/>
              </a:rPr>
              <a:t>گذشتند در حالی که عذابی نداشت!</a:t>
            </a:r>
          </a:p>
          <a:p>
            <a:pPr marL="174625" indent="3175" algn="just">
              <a:lnSpc>
                <a:spcPct val="150000"/>
              </a:lnSpc>
              <a:buNone/>
            </a:pPr>
            <a:r>
              <a:rPr lang="fa-IR" sz="3000" b="1" dirty="0" smtClean="0">
                <a:solidFill>
                  <a:srgbClr val="6600CC"/>
                </a:solidFill>
                <a:cs typeface="B Nazanin" pitchFamily="2" charset="-78"/>
              </a:rPr>
              <a:t> عرض كرد: پروردگارا</a:t>
            </a:r>
            <a:r>
              <a:rPr lang="fa-IR" sz="3000" b="1" smtClean="0">
                <a:solidFill>
                  <a:srgbClr val="6600CC"/>
                </a:solidFill>
                <a:cs typeface="B Nazanin" pitchFamily="2" charset="-78"/>
              </a:rPr>
              <a:t>، سال گذشته </a:t>
            </a:r>
            <a:r>
              <a:rPr lang="fa-IR" sz="3000" b="1" dirty="0" smtClean="0">
                <a:solidFill>
                  <a:srgbClr val="6600CC"/>
                </a:solidFill>
                <a:cs typeface="B Nazanin" pitchFamily="2" charset="-78"/>
              </a:rPr>
              <a:t>از اين </a:t>
            </a:r>
            <a:r>
              <a:rPr lang="fa-IR" sz="3000" b="1" smtClean="0">
                <a:solidFill>
                  <a:srgbClr val="6600CC"/>
                </a:solidFill>
                <a:cs typeface="B Nazanin" pitchFamily="2" charset="-78"/>
              </a:rPr>
              <a:t>قبر گذشتم، در حالی که </a:t>
            </a:r>
            <a:r>
              <a:rPr lang="fa-IR" sz="3000" b="1" dirty="0">
                <a:solidFill>
                  <a:srgbClr val="6600CC"/>
                </a:solidFill>
                <a:cs typeface="B Nazanin" pitchFamily="2" charset="-78"/>
              </a:rPr>
              <a:t>صاحبش </a:t>
            </a:r>
            <a:r>
              <a:rPr lang="fa-IR" sz="3000" b="1" smtClean="0">
                <a:solidFill>
                  <a:srgbClr val="6600CC"/>
                </a:solidFill>
                <a:cs typeface="B Nazanin" pitchFamily="2" charset="-78"/>
              </a:rPr>
              <a:t>معذّب بود، امّا </a:t>
            </a:r>
            <a:r>
              <a:rPr lang="fa-IR" sz="3000" b="1" dirty="0">
                <a:solidFill>
                  <a:srgbClr val="6600CC"/>
                </a:solidFill>
                <a:cs typeface="B Nazanin" pitchFamily="2" charset="-78"/>
              </a:rPr>
              <a:t>امسال </a:t>
            </a:r>
            <a:r>
              <a:rPr lang="fa-IR" sz="3000" b="1" dirty="0" smtClean="0">
                <a:solidFill>
                  <a:srgbClr val="6600CC"/>
                </a:solidFill>
                <a:cs typeface="B Nazanin" pitchFamily="2" charset="-78"/>
              </a:rPr>
              <a:t>عذابى ندارد!</a:t>
            </a:r>
          </a:p>
          <a:p>
            <a:pPr marL="174625" indent="3175" algn="just">
              <a:lnSpc>
                <a:spcPct val="150000"/>
              </a:lnSpc>
              <a:buNone/>
            </a:pPr>
            <a:r>
              <a:rPr lang="fa-IR" sz="3000" b="1" smtClean="0">
                <a:solidFill>
                  <a:srgbClr val="6600CC"/>
                </a:solidFill>
                <a:cs typeface="B Nazanin" pitchFamily="2" charset="-78"/>
              </a:rPr>
              <a:t> خدا به او وحى فرمود: اى روح‏ اللَّه، او فرزند صالحى داشت كه بالغ شده، راهى را اصلاح كرد و يتيمى را پناه داد.</a:t>
            </a:r>
          </a:p>
          <a:p>
            <a:pPr marL="174625" indent="3175" algn="just">
              <a:lnSpc>
                <a:spcPct val="150000"/>
              </a:lnSpc>
              <a:buNone/>
            </a:pPr>
            <a:r>
              <a:rPr lang="fa-IR" sz="3000" b="1">
                <a:solidFill>
                  <a:srgbClr val="6600CC"/>
                </a:solidFill>
                <a:cs typeface="B Nazanin" pitchFamily="2" charset="-78"/>
              </a:rPr>
              <a:t>او را به خاطر كار پسرش آمرزيدم.</a:t>
            </a:r>
          </a:p>
          <a:p>
            <a:pPr algn="l">
              <a:buNone/>
            </a:pPr>
            <a:endParaRPr lang="fa-IR" sz="1400" dirty="0">
              <a:cs typeface="B Badr" panose="00000400000000000000" pitchFamily="2" charset="-78"/>
            </a:endParaRPr>
          </a:p>
        </p:txBody>
      </p:sp>
      <p:pic>
        <p:nvPicPr>
          <p:cNvPr id="6146" name="Picture 2" descr="C:\Users\Dear User\Pictures\jalase\گل نرگس\single_daffodil-wallpaper-1680x10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7" r="40978"/>
          <a:stretch/>
        </p:blipFill>
        <p:spPr bwMode="auto">
          <a:xfrm>
            <a:off x="1967721" y="4571946"/>
            <a:ext cx="1284712" cy="1710669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7635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84</a:t>
            </a:fld>
            <a:endParaRPr lang="fa-IR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274638"/>
            <a:ext cx="7643192" cy="1143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3600" dirty="0">
                <a:solidFill>
                  <a:srgbClr val="92D050"/>
                </a:solidFill>
              </a:rPr>
              <a:t>خیرش به من می رسد </a:t>
            </a:r>
            <a:endParaRPr lang="fa-IR" sz="3600" dirty="0" smtClean="0">
              <a:solidFill>
                <a:srgbClr val="92D050"/>
              </a:solidFill>
            </a:endParaRPr>
          </a:p>
          <a:p>
            <a:r>
              <a:rPr lang="fa-IR" sz="3600" dirty="0" smtClean="0">
                <a:solidFill>
                  <a:srgbClr val="92D050"/>
                </a:solidFill>
              </a:rPr>
              <a:t>حتی </a:t>
            </a:r>
            <a:r>
              <a:rPr lang="fa-IR" sz="3600" dirty="0">
                <a:solidFill>
                  <a:srgbClr val="92D050"/>
                </a:solidFill>
              </a:rPr>
              <a:t>بعد از مرگ... </a:t>
            </a:r>
          </a:p>
        </p:txBody>
      </p:sp>
      <p:pic>
        <p:nvPicPr>
          <p:cNvPr id="14" name="Picture 2" descr="C:\Users\Alireza\Desktop\ش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2416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47238" y="5565625"/>
            <a:ext cx="2951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a-IR" dirty="0">
                <a:cs typeface="B Badr" panose="00000400000000000000" pitchFamily="2" charset="-78"/>
              </a:rPr>
              <a:t>(وسائل‏الشيعة، ج16، ص338، باب19)</a:t>
            </a:r>
            <a:endParaRPr lang="fa-IR" sz="2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 b="6027"/>
          <a:stretch/>
        </p:blipFill>
        <p:spPr bwMode="auto">
          <a:xfrm rot="614092">
            <a:off x="1229158" y="4435206"/>
            <a:ext cx="2761839" cy="1996418"/>
          </a:xfrm>
          <a:prstGeom prst="rect">
            <a:avLst/>
          </a:prstGeom>
          <a:solidFill>
            <a:srgbClr val="000000">
              <a:shade val="95000"/>
            </a:srgbClr>
          </a:solidFill>
          <a:ln w="38100">
            <a:solidFill>
              <a:srgbClr val="007635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21670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7" y="1611340"/>
            <a:ext cx="7699597" cy="48122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85</a:t>
            </a:fld>
            <a:endParaRPr lang="fa-IR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88640"/>
            <a:ext cx="7643192" cy="1143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3600" dirty="0" smtClean="0">
                <a:solidFill>
                  <a:srgbClr val="92D050"/>
                </a:solidFill>
              </a:rPr>
              <a:t>خلعت نورانی</a:t>
            </a:r>
            <a:endParaRPr lang="fa-IR" sz="3600" dirty="0">
              <a:solidFill>
                <a:srgbClr val="92D050"/>
              </a:solidFill>
            </a:endParaRPr>
          </a:p>
        </p:txBody>
      </p:sp>
      <p:pic>
        <p:nvPicPr>
          <p:cNvPr id="7" name="Picture 2" descr="C:\Users\Alireza\Desktop\ش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260648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8997" y="1611340"/>
            <a:ext cx="7699597" cy="4812514"/>
          </a:xfrm>
          <a:prstGeom prst="rect">
            <a:avLst/>
          </a:prstGeom>
          <a:solidFill>
            <a:schemeClr val="lt1">
              <a:alpha val="5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51521" y="1484784"/>
            <a:ext cx="7877074" cy="533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a-IR" sz="2000" b="1" dirty="0">
              <a:cs typeface="B Nazanin" pitchFamily="2" charset="-78"/>
            </a:endParaRPr>
          </a:p>
          <a:p>
            <a:pPr algn="ctr"/>
            <a:r>
              <a:rPr lang="fa-IR" sz="2000" b="1" dirty="0">
                <a:cs typeface="B Nazanin" pitchFamily="2" charset="-78"/>
              </a:rPr>
              <a:t> </a:t>
            </a:r>
          </a:p>
          <a:p>
            <a:pPr algn="ctr"/>
            <a:r>
              <a:rPr lang="fa-IR" sz="2800" b="1" dirty="0">
                <a:solidFill>
                  <a:srgbClr val="C00000"/>
                </a:solidFill>
                <a:cs typeface="B Badr" pitchFamily="2" charset="-78"/>
              </a:rPr>
              <a:t>إِنَّ عُلَمَاءَ شِيعَتِنَا </a:t>
            </a:r>
            <a:r>
              <a:rPr lang="fa-IR" sz="2800" b="1">
                <a:solidFill>
                  <a:srgbClr val="C00000"/>
                </a:solidFill>
                <a:cs typeface="B Badr" pitchFamily="2" charset="-78"/>
              </a:rPr>
              <a:t>يُحْشَرُونَ </a:t>
            </a:r>
          </a:p>
          <a:p>
            <a:pPr algn="ctr"/>
            <a:r>
              <a:rPr lang="fa-IR" sz="2400" b="1">
                <a:solidFill>
                  <a:srgbClr val="000099"/>
                </a:solidFill>
                <a:cs typeface="B Nazanin" pitchFamily="2" charset="-78"/>
              </a:rPr>
              <a:t>شيعيان دانشور ما، محشور مي‌شوند </a:t>
            </a:r>
            <a:endParaRPr lang="fa-IR" sz="2400" b="1" smtClean="0">
              <a:solidFill>
                <a:srgbClr val="000099"/>
              </a:solidFill>
              <a:cs typeface="B Nazanin" pitchFamily="2" charset="-78"/>
            </a:endParaRPr>
          </a:p>
          <a:p>
            <a:pPr algn="ctr"/>
            <a:endParaRPr lang="fa-IR" sz="2000" b="1">
              <a:solidFill>
                <a:srgbClr val="000099"/>
              </a:solidFill>
              <a:cs typeface="B Nazanin" pitchFamily="2" charset="-78"/>
            </a:endParaRPr>
          </a:p>
          <a:p>
            <a:pPr algn="ctr"/>
            <a:r>
              <a:rPr lang="fa-IR" sz="2800" b="1">
                <a:solidFill>
                  <a:srgbClr val="C00000"/>
                </a:solidFill>
                <a:cs typeface="B Badr" pitchFamily="2" charset="-78"/>
              </a:rPr>
              <a:t>فَيُخْل</a:t>
            </a:r>
            <a:r>
              <a:rPr lang="fa-IR" sz="2800" b="1" smtClean="0">
                <a:solidFill>
                  <a:srgbClr val="C00000"/>
                </a:solidFill>
                <a:cs typeface="B Badr" pitchFamily="2" charset="-78"/>
              </a:rPr>
              <a:t>َعُ </a:t>
            </a:r>
            <a:r>
              <a:rPr lang="fa-IR" sz="2800" b="1" dirty="0">
                <a:solidFill>
                  <a:srgbClr val="C00000"/>
                </a:solidFill>
                <a:cs typeface="B Badr" pitchFamily="2" charset="-78"/>
              </a:rPr>
              <a:t>عَلَيْهِمْ مِنْ خِلَعِ الْكَرَامَاتِ عَلَى قَدْرِ كَثْرَةِ </a:t>
            </a:r>
            <a:r>
              <a:rPr lang="fa-IR" sz="2800" b="1" dirty="0" smtClean="0">
                <a:solidFill>
                  <a:srgbClr val="C00000"/>
                </a:solidFill>
                <a:cs typeface="B Badr" pitchFamily="2" charset="-78"/>
              </a:rPr>
              <a:t>عُلُومِهِمْ</a:t>
            </a:r>
          </a:p>
          <a:p>
            <a:pPr algn="ctr">
              <a:spcAft>
                <a:spcPts val="1800"/>
              </a:spcAft>
            </a:pPr>
            <a:r>
              <a:rPr lang="fa-IR" sz="2400" b="1" smtClean="0">
                <a:solidFill>
                  <a:srgbClr val="000099"/>
                </a:solidFill>
                <a:cs typeface="B Nazanin" pitchFamily="2" charset="-78"/>
              </a:rPr>
              <a:t>و </a:t>
            </a:r>
            <a:r>
              <a:rPr lang="fa-IR" sz="2400" b="1" dirty="0">
                <a:solidFill>
                  <a:srgbClr val="000099"/>
                </a:solidFill>
                <a:cs typeface="B Nazanin" pitchFamily="2" charset="-78"/>
              </a:rPr>
              <a:t>بر آنها لباس‌ها [ي عزّت و شرافت] </a:t>
            </a:r>
            <a:r>
              <a:rPr lang="fa-IR" sz="2400" b="1" dirty="0" smtClean="0">
                <a:solidFill>
                  <a:srgbClr val="000099"/>
                </a:solidFill>
                <a:cs typeface="B Nazanin" pitchFamily="2" charset="-78"/>
              </a:rPr>
              <a:t>مي‌پوشانند؛ به </a:t>
            </a:r>
            <a:r>
              <a:rPr lang="fa-IR" sz="2400" b="1">
                <a:solidFill>
                  <a:srgbClr val="000099"/>
                </a:solidFill>
                <a:cs typeface="B Nazanin" pitchFamily="2" charset="-78"/>
              </a:rPr>
              <a:t>اندازه </a:t>
            </a:r>
            <a:r>
              <a:rPr lang="fa-IR" sz="2400" b="1" smtClean="0">
                <a:solidFill>
                  <a:srgbClr val="000099"/>
                </a:solidFill>
                <a:cs typeface="B Nazanin" pitchFamily="2" charset="-78"/>
              </a:rPr>
              <a:t>فراواني علومشان </a:t>
            </a:r>
            <a:endParaRPr lang="fa-IR" sz="2400" b="1" dirty="0" smtClean="0">
              <a:solidFill>
                <a:srgbClr val="000099"/>
              </a:solidFill>
              <a:cs typeface="B Nazanin" pitchFamily="2" charset="-78"/>
            </a:endParaRPr>
          </a:p>
          <a:p>
            <a:pPr algn="ctr"/>
            <a:r>
              <a:rPr lang="fa-IR" sz="3200" b="1" smtClean="0">
                <a:solidFill>
                  <a:srgbClr val="C00000"/>
                </a:solidFill>
                <a:cs typeface="B Badr" pitchFamily="2" charset="-78"/>
              </a:rPr>
              <a:t> </a:t>
            </a:r>
            <a:r>
              <a:rPr lang="fa-IR" sz="3200" b="1" dirty="0">
                <a:solidFill>
                  <a:srgbClr val="C00000"/>
                </a:solidFill>
                <a:cs typeface="B Badr" pitchFamily="2" charset="-78"/>
              </a:rPr>
              <a:t>وَ جِدِّهِمْ فِي إِرْشَادِ عِبَادِ اللَّهِ </a:t>
            </a:r>
            <a:endParaRPr lang="fa-IR" sz="3200" b="1" dirty="0" smtClean="0">
              <a:solidFill>
                <a:srgbClr val="C00000"/>
              </a:solidFill>
              <a:cs typeface="B Badr" pitchFamily="2" charset="-78"/>
            </a:endParaRPr>
          </a:p>
          <a:p>
            <a:pPr algn="ctr">
              <a:spcAft>
                <a:spcPts val="1800"/>
              </a:spcAft>
            </a:pPr>
            <a:r>
              <a:rPr lang="fa-IR" sz="2400" b="1" dirty="0">
                <a:solidFill>
                  <a:srgbClr val="000099"/>
                </a:solidFill>
                <a:cs typeface="B Nazanin" pitchFamily="2" charset="-78"/>
              </a:rPr>
              <a:t>و جدّيّتشان در ارشاد بندگان خدا، </a:t>
            </a:r>
            <a:endParaRPr lang="fa-IR" sz="2400" b="1" dirty="0" smtClean="0">
              <a:solidFill>
                <a:srgbClr val="000099"/>
              </a:solidFill>
              <a:cs typeface="B Nazanin" pitchFamily="2" charset="-78"/>
            </a:endParaRPr>
          </a:p>
          <a:p>
            <a:pPr algn="ctr"/>
            <a:endParaRPr lang="fa-IR" sz="1050" b="1" dirty="0" smtClean="0">
              <a:solidFill>
                <a:srgbClr val="000099"/>
              </a:solidFill>
              <a:cs typeface="B Nazanin" pitchFamily="2" charset="-78"/>
            </a:endParaRPr>
          </a:p>
          <a:p>
            <a:pPr algn="ctr"/>
            <a:r>
              <a:rPr lang="fa-IR" sz="3200" b="1" dirty="0" smtClean="0">
                <a:solidFill>
                  <a:srgbClr val="C00000"/>
                </a:solidFill>
                <a:cs typeface="B Badr" pitchFamily="2" charset="-78"/>
              </a:rPr>
              <a:t>حَتَّى </a:t>
            </a:r>
            <a:r>
              <a:rPr lang="fa-IR" sz="3200" b="1" dirty="0">
                <a:solidFill>
                  <a:srgbClr val="C00000"/>
                </a:solidFill>
                <a:cs typeface="B Badr" pitchFamily="2" charset="-78"/>
              </a:rPr>
              <a:t>يُخْلَعُ عَلَى الْوَاحِدِ مِنْهُمْ أَلْفُ أَلْفِ </a:t>
            </a:r>
            <a:r>
              <a:rPr lang="fa-IR" sz="3200" b="1" dirty="0" smtClean="0">
                <a:solidFill>
                  <a:srgbClr val="C00000"/>
                </a:solidFill>
                <a:cs typeface="B Badr" pitchFamily="2" charset="-78"/>
              </a:rPr>
              <a:t>حُلَّةٍ </a:t>
            </a:r>
            <a:r>
              <a:rPr lang="fa-IR" sz="3200" b="1" dirty="0">
                <a:solidFill>
                  <a:srgbClr val="C00000"/>
                </a:solidFill>
                <a:cs typeface="B Badr" pitchFamily="2" charset="-78"/>
              </a:rPr>
              <a:t>مِنْ نُورٍ </a:t>
            </a:r>
          </a:p>
          <a:p>
            <a:pPr algn="ctr"/>
            <a:r>
              <a:rPr lang="fa-IR" sz="2400" b="1" dirty="0" smtClean="0">
                <a:solidFill>
                  <a:srgbClr val="000099"/>
                </a:solidFill>
                <a:cs typeface="B Nazanin" pitchFamily="2" charset="-78"/>
              </a:rPr>
              <a:t>تا </a:t>
            </a:r>
            <a:r>
              <a:rPr lang="fa-IR" sz="2400" b="1" dirty="0">
                <a:solidFill>
                  <a:srgbClr val="000099"/>
                </a:solidFill>
                <a:cs typeface="B Nazanin" pitchFamily="2" charset="-78"/>
              </a:rPr>
              <a:t>آن كه بر </a:t>
            </a:r>
            <a:r>
              <a:rPr lang="fa-IR" sz="2400" b="1" dirty="0" smtClean="0">
                <a:solidFill>
                  <a:srgbClr val="000099"/>
                </a:solidFill>
                <a:cs typeface="B Nazanin" pitchFamily="2" charset="-78"/>
              </a:rPr>
              <a:t>يكي </a:t>
            </a:r>
            <a:r>
              <a:rPr lang="fa-IR" sz="2400" b="1" dirty="0">
                <a:solidFill>
                  <a:srgbClr val="000099"/>
                </a:solidFill>
                <a:cs typeface="B Nazanin" pitchFamily="2" charset="-78"/>
              </a:rPr>
              <a:t>از آنها هزار هزار جامه‌ي نور، پوشانده مي‌شود</a:t>
            </a:r>
            <a:r>
              <a:rPr lang="fa-IR" sz="2400" b="1" dirty="0" smtClean="0">
                <a:solidFill>
                  <a:srgbClr val="000099"/>
                </a:solidFill>
                <a:cs typeface="B Nazanin" pitchFamily="2" charset="-78"/>
              </a:rPr>
              <a:t>.</a:t>
            </a:r>
          </a:p>
          <a:p>
            <a:pPr algn="l"/>
            <a:r>
              <a:rPr lang="fa-IR" sz="2000" b="1" dirty="0">
                <a:cs typeface="B Nazanin" pitchFamily="2" charset="-78"/>
              </a:rPr>
              <a:t>			</a:t>
            </a:r>
            <a:endParaRPr lang="fa-IR" sz="2000" b="1" dirty="0">
              <a:cs typeface="B Badr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4277" y="1628800"/>
            <a:ext cx="3926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600" b="1" dirty="0">
                <a:solidFill>
                  <a:srgbClr val="66FF33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cs typeface="B Nazanin" pitchFamily="2" charset="-78"/>
              </a:rPr>
              <a:t> </a:t>
            </a:r>
            <a:r>
              <a:rPr lang="fa-I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Nazanin" pitchFamily="2" charset="-78"/>
              </a:rPr>
              <a:t>حضرت زهرا </a:t>
            </a:r>
            <a:r>
              <a:rPr lang="fa-IR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Nazanin" pitchFamily="2" charset="-78"/>
              </a:rPr>
              <a:t>سلام‏الله‏علیها </a:t>
            </a:r>
            <a:r>
              <a:rPr lang="fa-I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Nazanin" pitchFamily="2" charset="-78"/>
              </a:rPr>
              <a:t>از پدر گرامی شان نقل فرمودند: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5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86</a:t>
            </a:fld>
            <a:endParaRPr lang="fa-IR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88640"/>
            <a:ext cx="7643192" cy="1143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3600" dirty="0" smtClean="0">
                <a:solidFill>
                  <a:srgbClr val="92D050"/>
                </a:solidFill>
              </a:rPr>
              <a:t>خلعت نورانی</a:t>
            </a:r>
            <a:endParaRPr lang="fa-IR" sz="3600" dirty="0">
              <a:solidFill>
                <a:srgbClr val="92D050"/>
              </a:solidFill>
            </a:endParaRPr>
          </a:p>
        </p:txBody>
      </p:sp>
      <p:pic>
        <p:nvPicPr>
          <p:cNvPr id="7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260648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4"/>
          <a:stretch/>
        </p:blipFill>
        <p:spPr>
          <a:xfrm>
            <a:off x="440252" y="1700808"/>
            <a:ext cx="7660137" cy="46805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0253" y="1700808"/>
            <a:ext cx="7660138" cy="468052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lvl="0" indent="28575" algn="ctr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fa-IR" sz="3600" b="1">
                <a:solidFill>
                  <a:srgbClr val="CC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B Badr" panose="00000400000000000000" pitchFamily="2" charset="-78"/>
              </a:rPr>
              <a:t>ث</a:t>
            </a:r>
            <a:r>
              <a:rPr lang="fa-IR" sz="3600" b="1">
                <a:solidFill>
                  <a:srgbClr val="CC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B Badr" panose="00000400000000000000" pitchFamily="2" charset="-78"/>
              </a:rPr>
              <a:t>ُمَّ يُنَادِي مُنَادِي رَبِّنَا عَزَّ وَ جَلَّ:      </a:t>
            </a:r>
          </a:p>
          <a:p>
            <a:pPr marL="57150" lvl="0" indent="28575" algn="ctr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fa-IR" sz="2400" b="1">
                <a:solidFill>
                  <a:srgbClr val="0000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B Nazanin" pitchFamily="2" charset="-78"/>
              </a:rPr>
              <a:t>سپس منادي پروردگار ما ـ عزّوجلّ ـ ندا مي‌دهد: </a:t>
            </a:r>
          </a:p>
          <a:p>
            <a:pPr marL="57150" lvl="0" indent="28575" algn="ctr">
              <a:lnSpc>
                <a:spcPct val="120000"/>
              </a:lnSpc>
              <a:spcBef>
                <a:spcPts val="0"/>
              </a:spcBef>
              <a:buClrTx/>
              <a:buNone/>
            </a:pPr>
            <a:endParaRPr lang="fa-IR" sz="1200" b="1" smtClean="0">
              <a:solidFill>
                <a:srgbClr val="000099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abic Typesetting" pitchFamily="66" charset="-78"/>
              <a:cs typeface="B Badr" panose="00000400000000000000" pitchFamily="2" charset="-78"/>
            </a:endParaRPr>
          </a:p>
          <a:p>
            <a:pPr marL="57150" lvl="0" indent="28575" algn="ctr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fa-IR" sz="3200" b="1" smtClean="0">
                <a:solidFill>
                  <a:srgbClr val="CC0099"/>
                </a:solidFill>
                <a:effectLst>
                  <a:glow rad="1651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B Badr" panose="00000400000000000000" pitchFamily="2" charset="-78"/>
              </a:rPr>
              <a:t> </a:t>
            </a:r>
            <a:r>
              <a:rPr lang="fa-IR" sz="3600" b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C0099"/>
                </a:solidFill>
                <a:effectLst>
                  <a:glow rad="1651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B Badr" panose="00000400000000000000" pitchFamily="2" charset="-78"/>
              </a:rPr>
              <a:t>أَيُّهَا الْكَافِلُونَ لِأَيْتَامِ آلِ مُحَمَّدٍ </a:t>
            </a:r>
            <a:r>
              <a:rPr lang="fa-IR" b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C0099"/>
                </a:solidFill>
                <a:effectLst>
                  <a:glow rad="1651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B Badr" panose="00000400000000000000" pitchFamily="2" charset="-78"/>
              </a:rPr>
              <a:t>صلّی‏الله‏علیه‏و‏</a:t>
            </a:r>
            <a:r>
              <a:rPr lang="fa-IR" b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C0099"/>
                </a:solidFill>
                <a:effectLst>
                  <a:glow rad="1651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B Badr" panose="00000400000000000000" pitchFamily="2" charset="-78"/>
              </a:rPr>
              <a:t>آله</a:t>
            </a:r>
          </a:p>
          <a:p>
            <a:pPr marL="57150" lvl="0" indent="28575" algn="ctr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fa-IR" sz="2800" b="1" smtClean="0">
                <a:solidFill>
                  <a:srgbClr val="0000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B Nazanin" pitchFamily="2" charset="-78"/>
              </a:rPr>
              <a:t>اي </a:t>
            </a:r>
            <a:r>
              <a:rPr lang="fa-IR" sz="2800" b="1">
                <a:solidFill>
                  <a:srgbClr val="0000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B Nazanin" pitchFamily="2" charset="-78"/>
              </a:rPr>
              <a:t>كفيلان ايتام آل محمّد!</a:t>
            </a:r>
            <a:endParaRPr lang="fa-IR" sz="2800" b="1" smtClean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CC0099"/>
              </a:solidFill>
              <a:effectLst>
                <a:glow rad="165100">
                  <a:schemeClr val="bg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abic Typesetting" pitchFamily="66" charset="-78"/>
              <a:cs typeface="B Badr" panose="00000400000000000000" pitchFamily="2" charset="-78"/>
            </a:endParaRPr>
          </a:p>
          <a:p>
            <a:pPr marL="57150" lvl="0" indent="28575" algn="ctr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fa-IR" sz="2400" b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C0099"/>
                </a:solidFill>
                <a:effectLst>
                  <a:glow rad="1651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B Badr" panose="00000400000000000000" pitchFamily="2" charset="-78"/>
              </a:rPr>
              <a:t> </a:t>
            </a:r>
            <a:r>
              <a:rPr lang="fa-IR" sz="3200" b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C0099"/>
                </a:solidFill>
                <a:effectLst>
                  <a:glow rad="1651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B Badr" panose="00000400000000000000" pitchFamily="2" charset="-78"/>
              </a:rPr>
              <a:t>النَّاعِشُونَ لَهُمْ عِنْدَ انْقِطَاعِهِمْ عَنْ آبَائِهِمُ الَّذِينَ هُمْ أَئِمَّتُهُمْ </a:t>
            </a:r>
          </a:p>
          <a:p>
            <a:pPr marL="57150" lvl="0" indent="28575" algn="ctr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fa-IR" sz="2800" b="1" smtClean="0">
                <a:solidFill>
                  <a:srgbClr val="0000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B Nazanin" pitchFamily="2" charset="-78"/>
              </a:rPr>
              <a:t>كه </a:t>
            </a:r>
            <a:r>
              <a:rPr lang="fa-IR" sz="2800" b="1">
                <a:solidFill>
                  <a:srgbClr val="0000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B Nazanin" pitchFamily="2" charset="-78"/>
              </a:rPr>
              <a:t>هنگام جدايي آن ها از پدرانشان (امامان آنان)، برآورنده‌ي نياز علمي‌شان بوديد؛</a:t>
            </a:r>
            <a:endParaRPr lang="fa-IR" sz="28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73539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87</a:t>
            </a:fld>
            <a:endParaRPr lang="fa-IR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88640"/>
            <a:ext cx="7643192" cy="1143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3600" dirty="0" smtClean="0">
                <a:solidFill>
                  <a:srgbClr val="92D050"/>
                </a:solidFill>
              </a:rPr>
              <a:t>خلعت نورانی</a:t>
            </a:r>
            <a:endParaRPr lang="fa-IR" sz="3600" dirty="0">
              <a:solidFill>
                <a:srgbClr val="92D050"/>
              </a:solidFill>
            </a:endParaRPr>
          </a:p>
        </p:txBody>
      </p:sp>
      <p:pic>
        <p:nvPicPr>
          <p:cNvPr id="7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260648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7124"/>
            <a:ext cx="7632848" cy="48982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1854" y="1608461"/>
            <a:ext cx="7643192" cy="4916883"/>
          </a:xfrm>
          <a:prstGeom prst="rect">
            <a:avLst/>
          </a:prstGeom>
          <a:solidFill>
            <a:schemeClr val="bg1">
              <a:lumMod val="50000"/>
              <a:alpha val="4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" indent="28575" algn="ctr">
              <a:lnSpc>
                <a:spcPct val="150000"/>
              </a:lnSpc>
              <a:spcBef>
                <a:spcPts val="0"/>
              </a:spcBef>
              <a:buClrTx/>
              <a:buFont typeface="Arial" pitchFamily="34" charset="0"/>
              <a:buNone/>
            </a:pPr>
            <a:r>
              <a:rPr lang="fa-IR" sz="3600" b="1" dirty="0"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B Badr" panose="00000400000000000000" pitchFamily="2" charset="-78"/>
              </a:rPr>
              <a:t>هَؤُلَاءِ تَلَامِذَتُكُمْ وَ الْأَيْتَامُ الَّذِينَ كَفَلْتُمُوهُمْ وَ </a:t>
            </a:r>
            <a:r>
              <a:rPr lang="fa-IR" sz="3600" b="1"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B Badr" panose="00000400000000000000" pitchFamily="2" charset="-78"/>
              </a:rPr>
              <a:t>نَعَشْتُمُوهُمْ </a:t>
            </a:r>
            <a:endParaRPr lang="fa-IR" sz="3600" b="1" smtClean="0"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B Badr" panose="00000400000000000000" pitchFamily="2" charset="-78"/>
            </a:endParaRPr>
          </a:p>
          <a:p>
            <a:pPr marL="57150" indent="28575" algn="ctr">
              <a:lnSpc>
                <a:spcPct val="150000"/>
              </a:lnSpc>
              <a:spcBef>
                <a:spcPts val="0"/>
              </a:spcBef>
              <a:buClrTx/>
              <a:buFont typeface="Arial" pitchFamily="34" charset="0"/>
              <a:buNone/>
            </a:pPr>
            <a:r>
              <a:rPr lang="fa-IR" sz="2400" b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abic Typesetting" pitchFamily="66" charset="-78"/>
                <a:cs typeface="B Nazanin" pitchFamily="2" charset="-78"/>
              </a:rPr>
              <a:t>اينان </a:t>
            </a:r>
            <a:r>
              <a:rPr lang="fa-IR" sz="2400" b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abic Typesetting" pitchFamily="66" charset="-78"/>
                <a:cs typeface="B Nazanin" pitchFamily="2" charset="-78"/>
              </a:rPr>
              <a:t>شاگردان شمايند؛ همان يتيماني كه به ايشان سرپرستي و رسيدگي نموديد و فقر علمي‌شان را از آن ها برطرف ساختيد. </a:t>
            </a:r>
          </a:p>
          <a:p>
            <a:pPr marL="57150" indent="28575" algn="ctr">
              <a:lnSpc>
                <a:spcPct val="150000"/>
              </a:lnSpc>
              <a:spcBef>
                <a:spcPts val="0"/>
              </a:spcBef>
              <a:buClrTx/>
              <a:buFont typeface="Arial" pitchFamily="34" charset="0"/>
              <a:buNone/>
            </a:pPr>
            <a:r>
              <a:rPr lang="fa-IR" sz="3600" b="1" smtClean="0"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B Badr" panose="00000400000000000000" pitchFamily="2" charset="-78"/>
              </a:rPr>
              <a:t>فَاخْلَعُوا </a:t>
            </a:r>
            <a:r>
              <a:rPr lang="fa-IR" sz="3600" b="1" dirty="0"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B Badr" panose="00000400000000000000" pitchFamily="2" charset="-78"/>
              </a:rPr>
              <a:t>عَلَيْهِمْ خلَعَ الْعُلُومِ فِي الدُّنْيَا، </a:t>
            </a:r>
          </a:p>
          <a:p>
            <a:pPr marL="57150" indent="28575" algn="ctr">
              <a:lnSpc>
                <a:spcPct val="150000"/>
              </a:lnSpc>
            </a:pPr>
            <a:r>
              <a:rPr lang="fa-IR" sz="2400" b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abic Typesetting" pitchFamily="66" charset="-78"/>
                <a:cs typeface="B Nazanin" pitchFamily="2" charset="-78"/>
              </a:rPr>
              <a:t>اكنون </a:t>
            </a:r>
            <a:r>
              <a:rPr lang="fa-IR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abic Typesetting" pitchFamily="66" charset="-78"/>
                <a:cs typeface="B Nazanin" pitchFamily="2" charset="-78"/>
              </a:rPr>
              <a:t>به ايشان لباس بدهيد همان‌طور كه در دنيا لباس‌هاي دانش را به </a:t>
            </a:r>
            <a:r>
              <a:rPr lang="fa-IR" sz="2400" b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abic Typesetting" pitchFamily="66" charset="-78"/>
                <a:cs typeface="B Nazanin" pitchFamily="2" charset="-78"/>
              </a:rPr>
              <a:t>ايشان بخشيديد.</a:t>
            </a:r>
            <a:endParaRPr lang="fa-IR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abic Typesetting" pitchFamily="66" charset="-78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64583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88</a:t>
            </a:fld>
            <a:endParaRPr lang="fa-IR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88640"/>
            <a:ext cx="7643192" cy="1143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3600" dirty="0" smtClean="0">
                <a:solidFill>
                  <a:srgbClr val="92D050"/>
                </a:solidFill>
              </a:rPr>
              <a:t>خلعت نورانی</a:t>
            </a:r>
            <a:endParaRPr lang="fa-IR" sz="3600" dirty="0">
              <a:solidFill>
                <a:srgbClr val="92D050"/>
              </a:solidFill>
            </a:endParaRPr>
          </a:p>
        </p:txBody>
      </p:sp>
      <p:pic>
        <p:nvPicPr>
          <p:cNvPr id="7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260648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7643193" cy="48965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7545" y="1605791"/>
            <a:ext cx="7643192" cy="4896544"/>
          </a:xfrm>
          <a:prstGeom prst="rect">
            <a:avLst/>
          </a:prstGeom>
          <a:solidFill>
            <a:schemeClr val="lt1">
              <a:alpha val="6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" indent="28575" algn="ctr">
              <a:lnSpc>
                <a:spcPct val="200000"/>
              </a:lnSpc>
              <a:spcBef>
                <a:spcPts val="0"/>
              </a:spcBef>
              <a:buClrTx/>
              <a:buFont typeface="Arial" pitchFamily="34" charset="0"/>
              <a:buNone/>
            </a:pPr>
            <a:r>
              <a:rPr lang="fa-IR" sz="3600" b="1">
                <a:solidFill>
                  <a:srgbClr val="CC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B Badr" panose="00000400000000000000" pitchFamily="2" charset="-78"/>
              </a:rPr>
              <a:t>فَيَخْلَعُونَ عَلَى كُلِّ وَاحِدٍ مِنْ أُولَئِكَ </a:t>
            </a:r>
            <a:r>
              <a:rPr lang="fa-IR" sz="3600" b="1" smtClean="0">
                <a:solidFill>
                  <a:srgbClr val="CC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B Badr" panose="00000400000000000000" pitchFamily="2" charset="-78"/>
              </a:rPr>
              <a:t>الْأَيْتَامِ</a:t>
            </a:r>
          </a:p>
          <a:p>
            <a:pPr marL="57150" indent="28575" algn="ctr">
              <a:lnSpc>
                <a:spcPct val="200000"/>
              </a:lnSpc>
              <a:spcBef>
                <a:spcPts val="0"/>
              </a:spcBef>
              <a:buClrTx/>
              <a:buFont typeface="Arial" pitchFamily="34" charset="0"/>
              <a:buNone/>
            </a:pPr>
            <a:r>
              <a:rPr lang="fa-IR" sz="3600" b="1" smtClean="0">
                <a:solidFill>
                  <a:srgbClr val="CC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B Badr" panose="00000400000000000000" pitchFamily="2" charset="-78"/>
              </a:rPr>
              <a:t> </a:t>
            </a:r>
            <a:r>
              <a:rPr lang="fa-IR" sz="3600" b="1">
                <a:solidFill>
                  <a:srgbClr val="CC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B Badr" panose="00000400000000000000" pitchFamily="2" charset="-78"/>
              </a:rPr>
              <a:t>عَلَى قَدْرِ مَا أَخَذُوا عَنْهُمْ مِنَ الْعُلُومِ </a:t>
            </a:r>
          </a:p>
          <a:p>
            <a:pPr marL="114300" indent="0" algn="ctr">
              <a:lnSpc>
                <a:spcPct val="200000"/>
              </a:lnSpc>
              <a:buFont typeface="Arial" pitchFamily="34" charset="0"/>
              <a:buNone/>
            </a:pPr>
            <a:r>
              <a:rPr lang="fa-IR" sz="2600" b="1" smtClean="0">
                <a:solidFill>
                  <a:srgbClr val="000099"/>
                </a:solidFill>
                <a:cs typeface="B Nazanin" pitchFamily="2" charset="-78"/>
              </a:rPr>
              <a:t>آن‏ها </a:t>
            </a:r>
            <a:r>
              <a:rPr lang="fa-IR" sz="2600" b="1">
                <a:solidFill>
                  <a:srgbClr val="000099"/>
                </a:solidFill>
                <a:cs typeface="B Nazanin" pitchFamily="2" charset="-78"/>
              </a:rPr>
              <a:t>نيز به هر يك از آن يتيم‌ها</a:t>
            </a:r>
            <a:r>
              <a:rPr lang="fa-IR" sz="2600" b="1" smtClean="0">
                <a:solidFill>
                  <a:srgbClr val="000099"/>
                </a:solidFill>
                <a:cs typeface="B Nazanin" pitchFamily="2" charset="-78"/>
              </a:rPr>
              <a:t>،</a:t>
            </a:r>
          </a:p>
          <a:p>
            <a:pPr marL="114300" indent="0" algn="ctr">
              <a:lnSpc>
                <a:spcPct val="200000"/>
              </a:lnSpc>
              <a:buFont typeface="Arial" pitchFamily="34" charset="0"/>
              <a:buNone/>
            </a:pPr>
            <a:r>
              <a:rPr lang="fa-IR" sz="2600" b="1" smtClean="0">
                <a:solidFill>
                  <a:srgbClr val="000099"/>
                </a:solidFill>
                <a:cs typeface="B Nazanin" pitchFamily="2" charset="-78"/>
              </a:rPr>
              <a:t> </a:t>
            </a:r>
            <a:r>
              <a:rPr lang="fa-IR" sz="2600" b="1">
                <a:solidFill>
                  <a:srgbClr val="000099"/>
                </a:solidFill>
                <a:cs typeface="B Nazanin" pitchFamily="2" charset="-78"/>
              </a:rPr>
              <a:t>به اندازه دانش‌هايي كه از ايشان فراگرفته‌اند، </a:t>
            </a:r>
            <a:r>
              <a:rPr lang="fa-IR" sz="2600" b="1" smtClean="0">
                <a:solidFill>
                  <a:srgbClr val="000099"/>
                </a:solidFill>
                <a:cs typeface="B Nazanin" pitchFamily="2" charset="-78"/>
              </a:rPr>
              <a:t>لباس مي‌بخشند</a:t>
            </a:r>
            <a:r>
              <a:rPr lang="fa-IR" sz="2600" b="1">
                <a:solidFill>
                  <a:srgbClr val="000099"/>
                </a:solidFill>
                <a:cs typeface="B Nazanin" pitchFamily="2" charset="-78"/>
              </a:rPr>
              <a:t>...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7544" y="5917626"/>
            <a:ext cx="1923925" cy="514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" indent="28575" algn="l">
              <a:lnSpc>
                <a:spcPct val="170000"/>
              </a:lnSpc>
              <a:buFont typeface="Arial" pitchFamily="34" charset="0"/>
              <a:buNone/>
            </a:pPr>
            <a:r>
              <a:rPr lang="fa-IR">
                <a:cs typeface="B Badr" pitchFamily="2" charset="-78"/>
              </a:rPr>
              <a:t>بحارالأنوار، </a:t>
            </a:r>
            <a:r>
              <a:rPr lang="fa-IR" smtClean="0">
                <a:cs typeface="B Badr" pitchFamily="2" charset="-78"/>
              </a:rPr>
              <a:t>ج </a:t>
            </a:r>
            <a:r>
              <a:rPr lang="fa-IR">
                <a:cs typeface="B Badr" pitchFamily="2" charset="-78"/>
              </a:rPr>
              <a:t>2، ص 3</a:t>
            </a:r>
            <a:endParaRPr lang="fa-IR" dirty="0">
              <a:cs typeface="B Bad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22044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3600" dirty="0" smtClean="0">
                <a:solidFill>
                  <a:srgbClr val="6600CC"/>
                </a:solidFill>
                <a:latin typeface="V_Mitra"/>
                <a:ea typeface="Calibri"/>
                <a:cs typeface="B Titr" panose="00000700000000000000" pitchFamily="2" charset="-78"/>
              </a:rPr>
              <a:t>سربلندم اگر...</a:t>
            </a:r>
            <a:endParaRPr lang="fa-IR" sz="3600" dirty="0">
              <a:solidFill>
                <a:srgbClr val="6600CC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7632848" cy="2808312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90488" lvl="2" indent="0" algn="ctr">
              <a:lnSpc>
                <a:spcPct val="170000"/>
              </a:lnSpc>
              <a:buClr>
                <a:schemeClr val="accent4">
                  <a:lumMod val="75000"/>
                </a:schemeClr>
              </a:buClr>
              <a:buNone/>
            </a:pPr>
            <a:r>
              <a:rPr lang="fa-IR" sz="3000" b="1" dirty="0">
                <a:solidFill>
                  <a:srgbClr val="3366FF"/>
                </a:solidFill>
                <a:cs typeface="B Mitra" pitchFamily="2" charset="-78"/>
              </a:rPr>
              <a:t>چه لذتی داره که فرزندم مایه ی افتخار من باشه!</a:t>
            </a:r>
          </a:p>
          <a:p>
            <a:pPr marL="342900" lvl="2" algn="ctr">
              <a:buClr>
                <a:schemeClr val="accent1"/>
              </a:buClr>
              <a:buNone/>
            </a:pPr>
            <a:r>
              <a:rPr lang="fa-IR" sz="2800" b="1" dirty="0" smtClean="0">
                <a:solidFill>
                  <a:srgbClr val="3366FF"/>
                </a:solidFill>
                <a:cs typeface="B Mitra" pitchFamily="2" charset="-78"/>
              </a:rPr>
              <a:t>سربلندم وقتی،</a:t>
            </a:r>
          </a:p>
          <a:p>
            <a:pPr marL="342900" lvl="2" algn="ctr">
              <a:buClr>
                <a:schemeClr val="accent1"/>
              </a:buClr>
              <a:buNone/>
            </a:pPr>
            <a:r>
              <a:rPr lang="fa-IR" sz="2800" b="1" dirty="0" smtClean="0">
                <a:solidFill>
                  <a:srgbClr val="3366FF"/>
                </a:solidFill>
                <a:cs typeface="B Mitra" pitchFamily="2" charset="-78"/>
              </a:rPr>
              <a:t> نتیجه </a:t>
            </a:r>
            <a:r>
              <a:rPr lang="fa-IR" sz="2800" b="1" dirty="0">
                <a:solidFill>
                  <a:srgbClr val="3366FF"/>
                </a:solidFill>
                <a:cs typeface="B Mitra" pitchFamily="2" charset="-78"/>
              </a:rPr>
              <a:t>یک عمر تلاش </a:t>
            </a:r>
            <a:r>
              <a:rPr lang="fa-IR" sz="2800" b="1" dirty="0" smtClean="0">
                <a:solidFill>
                  <a:srgbClr val="3366FF"/>
                </a:solidFill>
                <a:cs typeface="B Mitra" pitchFamily="2" charset="-78"/>
              </a:rPr>
              <a:t>برای </a:t>
            </a:r>
            <a:r>
              <a:rPr lang="fa-IR" sz="2800" b="1" dirty="0">
                <a:solidFill>
                  <a:srgbClr val="3366FF"/>
                </a:solidFill>
                <a:cs typeface="B Mitra" pitchFamily="2" charset="-78"/>
              </a:rPr>
              <a:t>تربیت فرزندم </a:t>
            </a:r>
            <a:r>
              <a:rPr lang="fa-IR" sz="2800" b="1" dirty="0" smtClean="0">
                <a:solidFill>
                  <a:srgbClr val="3366FF"/>
                </a:solidFill>
                <a:cs typeface="B Mitra" pitchFamily="2" charset="-78"/>
              </a:rPr>
              <a:t>را </a:t>
            </a:r>
            <a:r>
              <a:rPr lang="fa-IR" sz="2800" b="1" dirty="0">
                <a:solidFill>
                  <a:srgbClr val="3366FF"/>
                </a:solidFill>
                <a:cs typeface="B Mitra" pitchFamily="2" charset="-78"/>
              </a:rPr>
              <a:t>ببینم.</a:t>
            </a:r>
          </a:p>
          <a:p>
            <a:pPr algn="ctr">
              <a:buNone/>
            </a:pPr>
            <a:endParaRPr lang="fa-IR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89</a:t>
            </a:fld>
            <a:endParaRPr lang="fa-I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164">
            <a:off x="5374473" y="3852596"/>
            <a:ext cx="2070763" cy="2641125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62853"/>
            <a:ext cx="742588" cy="9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99975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20"/>
          <a:stretch/>
        </p:blipFill>
        <p:spPr>
          <a:xfrm>
            <a:off x="0" y="0"/>
            <a:ext cx="9180512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988840"/>
            <a:ext cx="7704856" cy="3096344"/>
          </a:xfrm>
        </p:spPr>
        <p:txBody>
          <a:bodyPr>
            <a:normAutofit/>
          </a:bodyPr>
          <a:lstStyle/>
          <a:p>
            <a:pPr algn="ctr"/>
            <a:r>
              <a:rPr lang="fa-IR" sz="2200" dirty="0" smtClean="0">
                <a:cs typeface="B Titr" pitchFamily="2" charset="-78"/>
              </a:rPr>
              <a:t/>
            </a:r>
            <a:br>
              <a:rPr lang="fa-IR" sz="2200" dirty="0" smtClean="0">
                <a:cs typeface="B Titr" pitchFamily="2" charset="-78"/>
              </a:rPr>
            </a:br>
            <a:r>
              <a:rPr lang="fa-IR" sz="2200" dirty="0"/>
              <a:t/>
            </a:r>
            <a:br>
              <a:rPr lang="fa-IR" sz="2200" dirty="0"/>
            </a:br>
            <a:r>
              <a:rPr lang="fa-IR" sz="2200" dirty="0" smtClean="0">
                <a:cs typeface="B Titr" pitchFamily="2" charset="-78"/>
              </a:rPr>
              <a:t/>
            </a:r>
            <a:br>
              <a:rPr lang="fa-IR" sz="2200" dirty="0" smtClean="0">
                <a:cs typeface="B Titr" pitchFamily="2" charset="-78"/>
              </a:rPr>
            </a:br>
            <a:r>
              <a:rPr lang="fa-IR" sz="67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ضرورت تربیت 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/>
            </a:r>
            <a:b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</a:br>
            <a:r>
              <a:rPr lang="en-US" sz="2400" dirty="0">
                <a:cs typeface="B Titr" pitchFamily="2" charset="-78"/>
              </a:rPr>
              <a:t/>
            </a:r>
            <a:br>
              <a:rPr lang="en-US" sz="2400" dirty="0">
                <a:cs typeface="B Titr" pitchFamily="2" charset="-78"/>
              </a:rPr>
            </a:br>
            <a:endParaRPr lang="fa-IR" sz="2400" dirty="0">
              <a:cs typeface="B Titr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fld id="{591494D6-490F-4629-96C8-D5AD86AEA0B6}" type="slidenum">
              <a:rPr lang="fa-IR" smtClean="0"/>
              <a:t>9</a:t>
            </a:fld>
            <a:endParaRPr lang="fa-IR"/>
          </a:p>
        </p:txBody>
      </p:sp>
      <p:sp>
        <p:nvSpPr>
          <p:cNvPr id="5" name="TextBox 4"/>
          <p:cNvSpPr txBox="1"/>
          <p:nvPr/>
        </p:nvSpPr>
        <p:spPr>
          <a:xfrm>
            <a:off x="971600" y="5301208"/>
            <a:ext cx="2160240" cy="5078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dirty="0">
                <a:solidFill>
                  <a:srgbClr val="7030A0"/>
                </a:solidFill>
                <a:cs typeface="B Mehr" panose="00000700000000000000" pitchFamily="2" charset="-78"/>
              </a:rPr>
              <a:t>(ارائه </a:t>
            </a:r>
            <a:r>
              <a:rPr lang="fa-IR" dirty="0" smtClean="0">
                <a:solidFill>
                  <a:srgbClr val="7030A0"/>
                </a:solidFill>
                <a:cs typeface="B Mehr" panose="00000700000000000000" pitchFamily="2" charset="-78"/>
              </a:rPr>
              <a:t>1/28) </a:t>
            </a:r>
            <a:endParaRPr lang="fa-IR" dirty="0">
              <a:solidFill>
                <a:srgbClr val="7030A0"/>
              </a:solidFill>
              <a:cs typeface="B Meh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/>
          <a:stretch/>
        </p:blipFill>
        <p:spPr>
          <a:xfrm>
            <a:off x="7543800" y="5085184"/>
            <a:ext cx="584184" cy="76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</a:schemeClr>
            </a:gs>
            <a:gs pos="62000">
              <a:schemeClr val="bg1">
                <a:shade val="100000"/>
                <a:satMod val="115000"/>
              </a:schemeClr>
            </a:gs>
            <a:gs pos="100000">
              <a:srgbClr val="FFC000"/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369" y="1771347"/>
            <a:ext cx="7474015" cy="454518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lvl="2" algn="ctr">
              <a:lnSpc>
                <a:spcPct val="170000"/>
              </a:lnSpc>
              <a:buClr>
                <a:srgbClr val="989AAC">
                  <a:lumMod val="75000"/>
                </a:srgbClr>
              </a:buClr>
              <a:buFont typeface="Wingdings" pitchFamily="2" charset="2"/>
              <a:buChar char="v"/>
            </a:pPr>
            <a:endParaRPr lang="fa-IR" sz="6000" b="1" smtClean="0">
              <a:solidFill>
                <a:srgbClr val="007635"/>
              </a:solidFill>
              <a:latin typeface="Arabic Typesetting" pitchFamily="66" charset="-78"/>
              <a:cs typeface="B Badr" pitchFamily="2" charset="-78"/>
            </a:endParaRPr>
          </a:p>
          <a:p>
            <a:pPr marL="777240" lvl="2" indent="0" algn="ctr">
              <a:lnSpc>
                <a:spcPct val="170000"/>
              </a:lnSpc>
              <a:buClr>
                <a:srgbClr val="989AAC">
                  <a:lumMod val="75000"/>
                </a:srgbClr>
              </a:buClr>
              <a:buNone/>
            </a:pPr>
            <a:r>
              <a:rPr lang="fa-IR" sz="6000" b="1" smtClean="0">
                <a:solidFill>
                  <a:srgbClr val="007635"/>
                </a:solidFill>
                <a:latin typeface="Arabic Typesetting" pitchFamily="66" charset="-78"/>
                <a:cs typeface="B Badr" pitchFamily="2" charset="-78"/>
              </a:rPr>
              <a:t>                 </a:t>
            </a:r>
          </a:p>
          <a:p>
            <a:pPr marL="777240" lvl="2" indent="0" algn="ctr">
              <a:lnSpc>
                <a:spcPct val="170000"/>
              </a:lnSpc>
              <a:buClr>
                <a:srgbClr val="989AAC">
                  <a:lumMod val="75000"/>
                </a:srgbClr>
              </a:buClr>
              <a:buNone/>
            </a:pPr>
            <a:r>
              <a:rPr lang="fa-IR" sz="6000" b="1" smtClean="0">
                <a:solidFill>
                  <a:srgbClr val="007635"/>
                </a:solidFill>
                <a:latin typeface="Arabic Typesetting" pitchFamily="66" charset="-78"/>
                <a:cs typeface="B Badr" pitchFamily="2" charset="-78"/>
              </a:rPr>
              <a:t>أَلَا </a:t>
            </a:r>
            <a:r>
              <a:rPr lang="fa-IR" sz="6000" b="1" dirty="0" smtClean="0">
                <a:solidFill>
                  <a:srgbClr val="007635"/>
                </a:solidFill>
                <a:latin typeface="Arabic Typesetting" pitchFamily="66" charset="-78"/>
                <a:cs typeface="B Badr" pitchFamily="2" charset="-78"/>
              </a:rPr>
              <a:t>فَمَنْ كَانَ مِنْ شِيعَتِنَا عَالِماً </a:t>
            </a:r>
            <a:r>
              <a:rPr lang="fa-IR" sz="6000" b="1" smtClean="0">
                <a:solidFill>
                  <a:srgbClr val="007635"/>
                </a:solidFill>
                <a:latin typeface="Arabic Typesetting" pitchFamily="66" charset="-78"/>
                <a:cs typeface="B Badr" pitchFamily="2" charset="-78"/>
              </a:rPr>
              <a:t>بِعُلُومِنَا </a:t>
            </a:r>
          </a:p>
          <a:p>
            <a:pPr marL="777240" lvl="2" indent="0" algn="ctr">
              <a:lnSpc>
                <a:spcPct val="170000"/>
              </a:lnSpc>
              <a:buClr>
                <a:srgbClr val="989AAC">
                  <a:lumMod val="75000"/>
                </a:srgbClr>
              </a:buClr>
              <a:buNone/>
            </a:pPr>
            <a:r>
              <a:rPr lang="fa-IR" sz="6000" b="1">
                <a:solidFill>
                  <a:srgbClr val="C00000"/>
                </a:solidFill>
                <a:latin typeface="Arabic Typesetting" pitchFamily="66" charset="-78"/>
                <a:cs typeface="B Nazanin" pitchFamily="2" charset="-78"/>
              </a:rPr>
              <a:t>... آگاه باشيد! هر كس از شيعيان ما كه به علوم ما آگاه باشد،</a:t>
            </a:r>
            <a:endParaRPr lang="fa-IR" sz="6000" b="1" dirty="0" smtClean="0">
              <a:solidFill>
                <a:srgbClr val="007635"/>
              </a:solidFill>
              <a:latin typeface="Arabic Typesetting" pitchFamily="66" charset="-78"/>
              <a:cs typeface="B Badr" pitchFamily="2" charset="-78"/>
            </a:endParaRPr>
          </a:p>
          <a:p>
            <a:pPr marL="273050" lvl="2" indent="0" algn="ctr">
              <a:lnSpc>
                <a:spcPct val="170000"/>
              </a:lnSpc>
              <a:buClr>
                <a:schemeClr val="accent4">
                  <a:lumMod val="75000"/>
                </a:schemeClr>
              </a:buClr>
              <a:buNone/>
            </a:pPr>
            <a:r>
              <a:rPr lang="fa-IR" sz="7000" b="1" dirty="0" smtClean="0">
                <a:solidFill>
                  <a:srgbClr val="007635"/>
                </a:solidFill>
                <a:latin typeface="Arabic Typesetting" pitchFamily="66" charset="-78"/>
                <a:cs typeface="B Badr" pitchFamily="2" charset="-78"/>
              </a:rPr>
              <a:t>فَهَذَا الْجَاهِلُ بِشَرِيعَتِنَا الْمُنْقَطِعُ عَنْ مُشَاهَدَتِنَا يَتِيمٌ فِي حِجْرِهِ </a:t>
            </a:r>
          </a:p>
          <a:p>
            <a:pPr marL="273050" lvl="2" indent="0" algn="ctr">
              <a:lnSpc>
                <a:spcPct val="170000"/>
              </a:lnSpc>
              <a:buClr>
                <a:schemeClr val="accent4">
                  <a:lumMod val="75000"/>
                </a:schemeClr>
              </a:buClr>
              <a:buNone/>
            </a:pPr>
            <a:r>
              <a:rPr lang="fa-IR" sz="4500" b="1" smtClean="0">
                <a:solidFill>
                  <a:srgbClr val="C00000"/>
                </a:solidFill>
                <a:latin typeface="Arabic Typesetting" pitchFamily="66" charset="-78"/>
                <a:cs typeface="B Nazanin" pitchFamily="2" charset="-78"/>
              </a:rPr>
              <a:t>‏</a:t>
            </a:r>
            <a:r>
              <a:rPr lang="fa-IR" sz="5000" b="1" smtClean="0">
                <a:solidFill>
                  <a:srgbClr val="C00000"/>
                </a:solidFill>
                <a:latin typeface="Arabic Typesetting" pitchFamily="66" charset="-78"/>
                <a:cs typeface="B Nazanin" pitchFamily="2" charset="-78"/>
              </a:rPr>
              <a:t>در </a:t>
            </a:r>
            <a:r>
              <a:rPr lang="fa-IR" sz="5000" b="1" dirty="0">
                <a:solidFill>
                  <a:srgbClr val="C00000"/>
                </a:solidFill>
                <a:latin typeface="Arabic Typesetting" pitchFamily="66" charset="-78"/>
                <a:cs typeface="B Nazanin" pitchFamily="2" charset="-78"/>
              </a:rPr>
              <a:t>حالي‌كه اين جاهل ناآگاه به شريعت ما و محروم از ديدار ما را در دامان </a:t>
            </a:r>
            <a:r>
              <a:rPr lang="fa-IR" sz="5000" b="1" dirty="0" smtClean="0">
                <a:solidFill>
                  <a:srgbClr val="C00000"/>
                </a:solidFill>
                <a:latin typeface="Arabic Typesetting" pitchFamily="66" charset="-78"/>
                <a:cs typeface="B Nazanin" pitchFamily="2" charset="-78"/>
              </a:rPr>
              <a:t> دارد</a:t>
            </a:r>
            <a:r>
              <a:rPr lang="fa-IR" sz="5000" b="1" dirty="0">
                <a:solidFill>
                  <a:srgbClr val="C00000"/>
                </a:solidFill>
                <a:latin typeface="Arabic Typesetting" pitchFamily="66" charset="-78"/>
                <a:cs typeface="B Nazanin" pitchFamily="2" charset="-78"/>
              </a:rPr>
              <a:t>، [نسبت به او مسؤول است</a:t>
            </a:r>
            <a:r>
              <a:rPr lang="fa-IR" sz="5000" b="1">
                <a:solidFill>
                  <a:srgbClr val="C00000"/>
                </a:solidFill>
                <a:latin typeface="Arabic Typesetting" pitchFamily="66" charset="-78"/>
                <a:cs typeface="B Nazanin" pitchFamily="2" charset="-78"/>
              </a:rPr>
              <a:t>]. </a:t>
            </a:r>
            <a:endParaRPr lang="fa-IR" sz="5000" b="1" dirty="0" smtClean="0">
              <a:solidFill>
                <a:srgbClr val="C00000"/>
              </a:solidFill>
              <a:latin typeface="Arabic Typesetting" pitchFamily="66" charset="-78"/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90</a:t>
            </a:fld>
            <a:endParaRPr lang="fa-IR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274638"/>
            <a:ext cx="7571184" cy="1143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سعادت آباد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16" name="Picture 2" descr="C:\Users\Alireza\Desktop\ش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2416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153" y="2060848"/>
            <a:ext cx="2449215" cy="14147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4369" y="1813173"/>
            <a:ext cx="60338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buClr>
                <a:srgbClr val="989AAC">
                  <a:lumMod val="75000"/>
                </a:srgbClr>
              </a:buClr>
            </a:pPr>
            <a:r>
              <a:rPr lang="fa-IR" sz="3200" b="1">
                <a:solidFill>
                  <a:srgbClr val="00B0F0"/>
                </a:solidFill>
                <a:cs typeface="B Nazanin" pitchFamily="2" charset="-78"/>
              </a:rPr>
              <a:t>چه گواراست اگر من مصداق این باشم که</a:t>
            </a:r>
            <a:r>
              <a:rPr lang="fa-IR" sz="3200" b="1" smtClean="0">
                <a:solidFill>
                  <a:srgbClr val="00B0F0"/>
                </a:solidFill>
                <a:cs typeface="B Nazanin" pitchFamily="2" charset="-78"/>
              </a:rPr>
              <a:t>...</a:t>
            </a:r>
            <a:endParaRPr lang="fa-IR" sz="3200" b="1" dirty="0">
              <a:solidFill>
                <a:srgbClr val="00B0F0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9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4" b="20699"/>
          <a:stretch/>
        </p:blipFill>
        <p:spPr>
          <a:xfrm>
            <a:off x="457200" y="1771346"/>
            <a:ext cx="7571185" cy="45379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91</a:t>
            </a:fld>
            <a:endParaRPr lang="fa-IR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274638"/>
            <a:ext cx="7571184" cy="1143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B Titr" pitchFamily="2" charset="-78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rgbClr val="92D050"/>
                </a:solidFill>
              </a:rPr>
              <a:t>سعادت آباد</a:t>
            </a:r>
            <a:endParaRPr lang="fa-IR" dirty="0">
              <a:solidFill>
                <a:srgbClr val="92D050"/>
              </a:solidFill>
            </a:endParaRPr>
          </a:p>
        </p:txBody>
      </p:sp>
      <p:pic>
        <p:nvPicPr>
          <p:cNvPr id="16" name="Picture 2" descr="C:\Users\Alireza\Desktop\ش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2" y="342416"/>
            <a:ext cx="1183456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1771346"/>
            <a:ext cx="7571184" cy="4537974"/>
          </a:xfrm>
          <a:prstGeom prst="rect">
            <a:avLst/>
          </a:prstGeom>
          <a:solidFill>
            <a:schemeClr val="lt1">
              <a:alpha val="6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73050" lvl="2" indent="0" algn="ctr">
              <a:lnSpc>
                <a:spcPct val="170000"/>
              </a:lnSpc>
              <a:buClr>
                <a:schemeClr val="accent4">
                  <a:lumMod val="75000"/>
                </a:schemeClr>
              </a:buClr>
              <a:buNone/>
            </a:pPr>
            <a:r>
              <a:rPr lang="fa-IR" sz="3200" b="1" dirty="0">
                <a:solidFill>
                  <a:srgbClr val="00B050"/>
                </a:solidFill>
                <a:effectLst>
                  <a:glow rad="101600">
                    <a:schemeClr val="tx1"/>
                  </a:glow>
                </a:effectLst>
                <a:latin typeface="Arabic Typesetting" pitchFamily="66" charset="-78"/>
                <a:cs typeface="B Badr" pitchFamily="2" charset="-78"/>
              </a:rPr>
              <a:t>أَلَا فَمَنْ هَدَاهُ وَ أَرْشَدَهُ وَ </a:t>
            </a:r>
            <a:r>
              <a:rPr lang="fa-IR" sz="3200" b="1">
                <a:solidFill>
                  <a:srgbClr val="00B050"/>
                </a:solidFill>
                <a:effectLst>
                  <a:glow rad="101600">
                    <a:schemeClr val="tx1"/>
                  </a:glow>
                </a:effectLst>
                <a:latin typeface="Arabic Typesetting" pitchFamily="66" charset="-78"/>
                <a:cs typeface="B Badr" pitchFamily="2" charset="-78"/>
              </a:rPr>
              <a:t>عَلَّمَهُ </a:t>
            </a:r>
            <a:r>
              <a:rPr lang="fa-IR" sz="3200" b="1" smtClean="0">
                <a:solidFill>
                  <a:srgbClr val="00B050"/>
                </a:solidFill>
                <a:effectLst>
                  <a:glow rad="101600">
                    <a:schemeClr val="tx1"/>
                  </a:glow>
                </a:effectLst>
                <a:latin typeface="Arabic Typesetting" pitchFamily="66" charset="-78"/>
                <a:cs typeface="B Badr" pitchFamily="2" charset="-78"/>
              </a:rPr>
              <a:t>شَرِيعَتَنَا</a:t>
            </a:r>
          </a:p>
          <a:p>
            <a:pPr marL="273050" lvl="2" algn="ctr">
              <a:lnSpc>
                <a:spcPct val="170000"/>
              </a:lnSpc>
              <a:buClr>
                <a:srgbClr val="989AAC">
                  <a:lumMod val="75000"/>
                </a:srgbClr>
              </a:buClr>
            </a:pPr>
            <a:r>
              <a:rPr lang="fa-IR" sz="2800" b="1">
                <a:solidFill>
                  <a:srgbClr val="C00000"/>
                </a:solidFill>
                <a:latin typeface="Traditional Arabic"/>
                <a:ea typeface="Calibri"/>
                <a:cs typeface="B Nazanin" pitchFamily="2" charset="-78"/>
              </a:rPr>
              <a:t>آگاه باشيد! هر كس كه او (اين جاهل) را هدايت كند و راهنمايي نمايد و شريعت ما را به وي بياموزد، </a:t>
            </a:r>
          </a:p>
          <a:p>
            <a:pPr marL="273050" lvl="2" indent="0" algn="ctr">
              <a:lnSpc>
                <a:spcPct val="170000"/>
              </a:lnSpc>
              <a:buClr>
                <a:schemeClr val="accent4">
                  <a:lumMod val="75000"/>
                </a:schemeClr>
              </a:buClr>
              <a:buNone/>
            </a:pPr>
            <a:r>
              <a:rPr lang="fa-IR" sz="3200" b="1" smtClean="0">
                <a:solidFill>
                  <a:srgbClr val="00B050"/>
                </a:solidFill>
                <a:effectLst>
                  <a:glow rad="101600">
                    <a:schemeClr val="tx1"/>
                  </a:glow>
                </a:effectLst>
                <a:latin typeface="Arabic Typesetting" pitchFamily="66" charset="-78"/>
                <a:cs typeface="B Badr" pitchFamily="2" charset="-78"/>
              </a:rPr>
              <a:t> </a:t>
            </a:r>
            <a:r>
              <a:rPr lang="fa-IR" sz="3200" b="1" dirty="0">
                <a:solidFill>
                  <a:srgbClr val="00B050"/>
                </a:solidFill>
                <a:effectLst>
                  <a:glow rad="101600">
                    <a:schemeClr val="tx1"/>
                  </a:glow>
                </a:effectLst>
                <a:latin typeface="Arabic Typesetting" pitchFamily="66" charset="-78"/>
                <a:cs typeface="B Badr" pitchFamily="2" charset="-78"/>
              </a:rPr>
              <a:t>كَانَ مَعَنَا </a:t>
            </a:r>
            <a:r>
              <a:rPr lang="fa-IR" sz="3200" b="1" dirty="0" smtClean="0">
                <a:solidFill>
                  <a:srgbClr val="00B050"/>
                </a:solidFill>
                <a:effectLst>
                  <a:glow rad="101600">
                    <a:schemeClr val="tx1"/>
                  </a:glow>
                </a:effectLst>
                <a:latin typeface="Arabic Typesetting" pitchFamily="66" charset="-78"/>
                <a:cs typeface="B Badr" pitchFamily="2" charset="-78"/>
              </a:rPr>
              <a:t>فِي </a:t>
            </a:r>
            <a:r>
              <a:rPr lang="fa-IR" sz="3200" b="1" dirty="0">
                <a:solidFill>
                  <a:srgbClr val="00B050"/>
                </a:solidFill>
                <a:effectLst>
                  <a:glow rad="101600">
                    <a:schemeClr val="tx1"/>
                  </a:glow>
                </a:effectLst>
                <a:latin typeface="Arabic Typesetting" pitchFamily="66" charset="-78"/>
                <a:cs typeface="B Badr" pitchFamily="2" charset="-78"/>
              </a:rPr>
              <a:t>الرَّفِيقِ الْأَعْلَى</a:t>
            </a:r>
          </a:p>
          <a:p>
            <a:pPr marL="273050" lvl="2" indent="0" algn="ctr">
              <a:lnSpc>
                <a:spcPct val="170000"/>
              </a:lnSpc>
              <a:buClr>
                <a:schemeClr val="accent4">
                  <a:lumMod val="75000"/>
                </a:schemeClr>
              </a:buClr>
              <a:buNone/>
            </a:pPr>
            <a:r>
              <a:rPr lang="fa-IR" sz="2800" b="1" smtClean="0">
                <a:solidFill>
                  <a:srgbClr val="C00000"/>
                </a:solidFill>
                <a:latin typeface="Traditional Arabic"/>
                <a:ea typeface="Calibri"/>
                <a:cs typeface="B Nazanin" pitchFamily="2" charset="-78"/>
              </a:rPr>
              <a:t>در </a:t>
            </a:r>
            <a:r>
              <a:rPr lang="fa-IR" sz="2800" b="1" dirty="0">
                <a:solidFill>
                  <a:srgbClr val="C00000"/>
                </a:solidFill>
                <a:latin typeface="Traditional Arabic"/>
                <a:ea typeface="Calibri"/>
                <a:cs typeface="B Nazanin" pitchFamily="2" charset="-78"/>
              </a:rPr>
              <a:t>رفيق اعلي با ما خواهد بود. </a:t>
            </a:r>
            <a:endParaRPr lang="fa-IR" sz="2800" dirty="0">
              <a:solidFill>
                <a:srgbClr val="C00000"/>
              </a:solidFill>
              <a:cs typeface="B Nazanin" pitchFamily="2" charset="-78"/>
            </a:endParaRPr>
          </a:p>
          <a:p>
            <a:pPr algn="ctr">
              <a:buNone/>
            </a:pPr>
            <a:endParaRPr lang="fa-IR" sz="1200" dirty="0">
              <a:cs typeface="B Badr" panose="00000400000000000000" pitchFamily="2" charset="-78"/>
            </a:endParaRPr>
          </a:p>
          <a:p>
            <a:pPr algn="l">
              <a:buNone/>
            </a:pPr>
            <a:r>
              <a:rPr lang="fa-IR" sz="1600" dirty="0">
                <a:cs typeface="B Badr" panose="00000400000000000000" pitchFamily="2" charset="-78"/>
              </a:rPr>
              <a:t>مستدرك‏الوسائل ج17ص 317</a:t>
            </a:r>
          </a:p>
        </p:txBody>
      </p:sp>
    </p:spTree>
    <p:extLst>
      <p:ext uri="{BB962C8B-B14F-4D97-AF65-F5344CB8AC3E}">
        <p14:creationId xmlns:p14="http://schemas.microsoft.com/office/powerpoint/2010/main" val="174896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7643192" cy="492844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fa-IR" sz="3200" b="1" dirty="0" smtClean="0">
                <a:solidFill>
                  <a:srgbClr val="751167"/>
                </a:solidFill>
                <a:cs typeface="B Mitra" panose="00000400000000000000" pitchFamily="2" charset="-78"/>
              </a:rPr>
              <a:t>چه </a:t>
            </a:r>
            <a:r>
              <a:rPr lang="fa-IR" sz="3200" b="1" dirty="0">
                <a:solidFill>
                  <a:srgbClr val="751167"/>
                </a:solidFill>
                <a:cs typeface="B Mitra" panose="00000400000000000000" pitchFamily="2" charset="-78"/>
              </a:rPr>
              <a:t>افتخاری از این بالاتر </a:t>
            </a:r>
            <a:r>
              <a:rPr lang="fa-IR" sz="3200" b="1" dirty="0" smtClean="0">
                <a:solidFill>
                  <a:srgbClr val="751167"/>
                </a:solidFill>
                <a:cs typeface="B Mitra" panose="00000400000000000000" pitchFamily="2" charset="-78"/>
              </a:rPr>
              <a:t>که بتوانیم ... </a:t>
            </a:r>
            <a:endParaRPr lang="fa-IR" sz="3200" b="1" dirty="0">
              <a:solidFill>
                <a:srgbClr val="751167"/>
              </a:solidFill>
              <a:cs typeface="B Mitra" panose="00000400000000000000" pitchFamily="2" charset="-78"/>
            </a:endParaRPr>
          </a:p>
          <a:p>
            <a:endParaRPr lang="fa-I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591494D6-490F-4629-96C8-D5AD86AEA0B6}" type="slidenum">
              <a:rPr lang="fa-IR" smtClean="0"/>
              <a:t>92</a:t>
            </a:fld>
            <a:endParaRPr lang="fa-IR"/>
          </a:p>
        </p:txBody>
      </p:sp>
      <p:sp>
        <p:nvSpPr>
          <p:cNvPr id="4" name="Rectangle 3"/>
          <p:cNvSpPr/>
          <p:nvPr/>
        </p:nvSpPr>
        <p:spPr>
          <a:xfrm>
            <a:off x="611560" y="2492896"/>
            <a:ext cx="7344816" cy="15696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buNone/>
            </a:pPr>
            <a:r>
              <a:rPr lang="fa-IR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anose="00000400000000000000" pitchFamily="2" charset="-78"/>
              </a:rPr>
              <a:t>لبخند رضایتی</a:t>
            </a:r>
          </a:p>
          <a:p>
            <a:pPr algn="ctr" rtl="1">
              <a:buNone/>
            </a:pPr>
            <a:r>
              <a:rPr lang="fa-IR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anose="00000400000000000000" pitchFamily="2" charset="-78"/>
              </a:rPr>
              <a:t> بر لبان مبارک </a:t>
            </a:r>
            <a:r>
              <a:rPr lang="fa-IR" sz="4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anose="00000400000000000000" pitchFamily="2" charset="-78"/>
              </a:rPr>
              <a:t>مولایمان بنشانیم.</a:t>
            </a:r>
            <a:endParaRPr lang="fa-IR" sz="4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7544" y="274638"/>
            <a:ext cx="7632848" cy="11430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B Titr" pitchFamily="2" charset="-78"/>
              </a:defRPr>
            </a:lvl1pPr>
          </a:lstStyle>
          <a:p>
            <a:r>
              <a:rPr lang="fa-IR" dirty="0" smtClean="0">
                <a:solidFill>
                  <a:srgbClr val="FF3399"/>
                </a:solidFill>
              </a:rPr>
              <a:t>سربلندی</a:t>
            </a:r>
            <a:endParaRPr lang="fa-IR" dirty="0">
              <a:solidFill>
                <a:srgbClr val="FF3399"/>
              </a:solidFill>
            </a:endParaRPr>
          </a:p>
        </p:txBody>
      </p:sp>
      <p:pic>
        <p:nvPicPr>
          <p:cNvPr id="12" name="Content Placeholder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4" b="7237"/>
          <a:stretch/>
        </p:blipFill>
        <p:spPr>
          <a:xfrm>
            <a:off x="611560" y="332656"/>
            <a:ext cx="1560296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www.forum.persianfal.com/upload/images/8ybhy2akvpna75v5shq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" b="1"/>
          <a:stretch/>
        </p:blipFill>
        <p:spPr bwMode="auto">
          <a:xfrm>
            <a:off x="2005697" y="4062556"/>
            <a:ext cx="4546197" cy="23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881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94D6-490F-4629-96C8-D5AD86AEA0B6}" type="slidenum">
              <a:rPr lang="fa-IR" smtClean="0"/>
              <a:t>93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1309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djacency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Adjacency">
  <a:themeElements>
    <a:clrScheme name="Custom 5">
      <a:dk1>
        <a:sysClr val="windowText" lastClr="000000"/>
      </a:dk1>
      <a:lt1>
        <a:sysClr val="window" lastClr="FFFFFF"/>
      </a:lt1>
      <a:dk2>
        <a:srgbClr val="36174D"/>
      </a:dk2>
      <a:lt2>
        <a:srgbClr val="EEECE1"/>
      </a:lt2>
      <a:accent1>
        <a:srgbClr val="FE623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13416</TotalTime>
  <Words>11694</Words>
  <Application>Microsoft Office PowerPoint</Application>
  <PresentationFormat>On-screen Show (4:3)</PresentationFormat>
  <Paragraphs>1013</Paragraphs>
  <Slides>93</Slides>
  <Notes>85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93</vt:i4>
      </vt:variant>
    </vt:vector>
  </HeadingPairs>
  <TitlesOfParts>
    <vt:vector size="125" baseType="lpstr">
      <vt:lpstr>ALAEM</vt:lpstr>
      <vt:lpstr>Algerian</vt:lpstr>
      <vt:lpstr>Arabic Typesetting</vt:lpstr>
      <vt:lpstr>Arial</vt:lpstr>
      <vt:lpstr>B Badr</vt:lpstr>
      <vt:lpstr>B Compset</vt:lpstr>
      <vt:lpstr>B Homa</vt:lpstr>
      <vt:lpstr>B Jadid</vt:lpstr>
      <vt:lpstr>B Kamran</vt:lpstr>
      <vt:lpstr>B Koodak</vt:lpstr>
      <vt:lpstr>B Lotus</vt:lpstr>
      <vt:lpstr>B Mah</vt:lpstr>
      <vt:lpstr>B Mehr</vt:lpstr>
      <vt:lpstr>B Mitra</vt:lpstr>
      <vt:lpstr>B Morvarid</vt:lpstr>
      <vt:lpstr>B Nazanin</vt:lpstr>
      <vt:lpstr>B Roya</vt:lpstr>
      <vt:lpstr>B Titr</vt:lpstr>
      <vt:lpstr>B Zar</vt:lpstr>
      <vt:lpstr>Calibri</vt:lpstr>
      <vt:lpstr>Cambria</vt:lpstr>
      <vt:lpstr>Entezar     &lt;---------</vt:lpstr>
      <vt:lpstr>Tahoma</vt:lpstr>
      <vt:lpstr>Times New Roman</vt:lpstr>
      <vt:lpstr>Traditional Arabic</vt:lpstr>
      <vt:lpstr>V_Mitra</vt:lpstr>
      <vt:lpstr>Wingdings</vt:lpstr>
      <vt:lpstr>Adjacency</vt:lpstr>
      <vt:lpstr>1_Adjacency</vt:lpstr>
      <vt:lpstr>Office Theme</vt:lpstr>
      <vt:lpstr>8_Adjacency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نقشه مفهومی تربیتی: </vt:lpstr>
      <vt:lpstr>   ضرورت تربیت   </vt:lpstr>
      <vt:lpstr>تفاوت در رفتار و گفتار نسل‏ها</vt:lpstr>
      <vt:lpstr>تفاوت در رفتار و گفتار نسل‏ها</vt:lpstr>
      <vt:lpstr>تفاوت در رفتار و گفتار نسل‏ها</vt:lpstr>
      <vt:lpstr>تفاوت در رفتار و گفتار نسل‏ها</vt:lpstr>
      <vt:lpstr>تفاوت در رفتار و گفتار نسل‏ها</vt:lpstr>
      <vt:lpstr>تفاوت در رفتار و گفتار نسل‏ها</vt:lpstr>
      <vt:lpstr>تفاوت در رفتار و گفتار نسل‏ها</vt:lpstr>
      <vt:lpstr>در اندیشه‌ی آبادی</vt:lpstr>
      <vt:lpstr>در اندیشه‌ی آبادی</vt:lpstr>
      <vt:lpstr>در اندیشه‌ی آبادی</vt:lpstr>
      <vt:lpstr>در اندیشه‌ی آبادی</vt:lpstr>
      <vt:lpstr>ثابت و متغیر</vt:lpstr>
      <vt:lpstr>تسلیم نمی‌شوم...</vt:lpstr>
      <vt:lpstr>دست‏یافتنی</vt:lpstr>
      <vt:lpstr>PowerPoint Presentation</vt:lpstr>
      <vt:lpstr>PowerPoint Presentation</vt:lpstr>
      <vt:lpstr>PowerPoint Presentation</vt:lpstr>
      <vt:lpstr>PowerPoint Presentation</vt:lpstr>
      <vt:lpstr>فرزند من = سرمایه‏ی من</vt:lpstr>
      <vt:lpstr>سرمایه‏ی بی نظیر، سود بی نظیر</vt:lpstr>
      <vt:lpstr>سرمایه‏ی بی نظیر، سود بی نظیر</vt:lpstr>
      <vt:lpstr>سرمایه‏ی بی نظیر، سود بی‏نظیر</vt:lpstr>
      <vt:lpstr>PowerPoint Presentation</vt:lpstr>
      <vt:lpstr>PowerPoint Presentation</vt:lpstr>
      <vt:lpstr>PowerPoint Presentation</vt:lpstr>
      <vt:lpstr>وظیفه الهی!</vt:lpstr>
      <vt:lpstr>دیر نشه!</vt:lpstr>
      <vt:lpstr>PowerPoint Presentation</vt:lpstr>
      <vt:lpstr>قتل نفس!</vt:lpstr>
      <vt:lpstr>ویژگی‏های دینداری  در آخر الزمان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آرزو می کنم  خودم و فرزندانم به  مقام برادری پیامبر برسیم... ولی چگونه؟</vt:lpstr>
      <vt:lpstr>شاهراه تربیت، گام اول</vt:lpstr>
      <vt:lpstr>PowerPoint Presentation</vt:lpstr>
      <vt:lpstr>PowerPoint Presentation</vt:lpstr>
      <vt:lpstr>شاهراه تربیت، گام دوم</vt:lpstr>
      <vt:lpstr>شما هم شنیده اید؟</vt:lpstr>
      <vt:lpstr>یک بام و دو هوا...</vt:lpstr>
      <vt:lpstr>یک بام و دو هوا...</vt:lpstr>
      <vt:lpstr>یک بام و دو هوا...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یک بام و دو هوا...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امانت‏داری</vt:lpstr>
      <vt:lpstr>امانت‏داری</vt:lpstr>
      <vt:lpstr>یتیم واقعی</vt:lpstr>
      <vt:lpstr>PowerPoint Presentation</vt:lpstr>
      <vt:lpstr>یتیم واقعی</vt:lpstr>
      <vt:lpstr>دشواری زمان غیبت</vt:lpstr>
      <vt:lpstr>دِين ما به امام زمان علیه السلام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سربلندم اگر...</vt:lpstr>
      <vt:lpstr>PowerPoint Presentation</vt:lpstr>
      <vt:lpstr>PowerPoint Presentation</vt:lpstr>
      <vt:lpstr>PowerPoint Presentation</vt:lpstr>
      <vt:lpstr>PowerPoint Presentation</vt:lpstr>
    </vt:vector>
  </TitlesOfParts>
  <Company>Kavosh co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اللّه الرّحمن الرّحیم</dc:title>
  <dc:creator>tarbiat.inst</dc:creator>
  <cp:lastModifiedBy>nahad</cp:lastModifiedBy>
  <cp:revision>628</cp:revision>
  <cp:lastPrinted>2013-11-19T06:09:51Z</cp:lastPrinted>
  <dcterms:created xsi:type="dcterms:W3CDTF">2013-10-07T18:57:32Z</dcterms:created>
  <dcterms:modified xsi:type="dcterms:W3CDTF">2017-11-16T07:14:01Z</dcterms:modified>
</cp:coreProperties>
</file>