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sldIdLst>
    <p:sldId id="3825" r:id="rId5"/>
    <p:sldId id="3826" r:id="rId6"/>
    <p:sldId id="3833" r:id="rId7"/>
    <p:sldId id="3827" r:id="rId8"/>
    <p:sldId id="3834" r:id="rId9"/>
    <p:sldId id="3828" r:id="rId10"/>
    <p:sldId id="3832" r:id="rId11"/>
    <p:sldId id="3829" r:id="rId12"/>
    <p:sldId id="3831" r:id="rId13"/>
    <p:sldId id="38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6" autoAdjust="0"/>
    <p:restoredTop sz="94660"/>
  </p:normalViewPr>
  <p:slideViewPr>
    <p:cSldViewPr snapToGrid="0">
      <p:cViewPr>
        <p:scale>
          <a:sx n="86" d="100"/>
          <a:sy n="86" d="100"/>
        </p:scale>
        <p:origin x="168" y="30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078" y="3429000"/>
            <a:ext cx="6915249" cy="2676940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fa-IR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Kamran" panose="00000400000000000000" pitchFamily="2" charset="-78"/>
              </a:rPr>
              <a:t>هر تصویر چه صفت بدی رو نشون </a:t>
            </a:r>
            <a:r>
              <a:rPr lang="fa-IR" sz="7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Kamran" panose="00000400000000000000" pitchFamily="2" charset="-78"/>
              </a:rPr>
              <a:t>می‌ده</a:t>
            </a:r>
            <a:r>
              <a:rPr lang="fa-IR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Kamran" panose="00000400000000000000" pitchFamily="2" charset="-78"/>
              </a:rPr>
              <a:t>؟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4FDDE1-2791-86BB-1538-4A9D702A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71" y="0"/>
            <a:ext cx="6858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5D562D-7FD9-EAA1-DD09-1B554E923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786" y="1058518"/>
            <a:ext cx="4866329" cy="47409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EB9DBE-CC20-F673-C3F9-AD64BEB31F88}"/>
              </a:ext>
            </a:extLst>
          </p:cNvPr>
          <p:cNvSpPr txBox="1"/>
          <p:nvPr/>
        </p:nvSpPr>
        <p:spPr>
          <a:xfrm>
            <a:off x="8728452" y="2610687"/>
            <a:ext cx="22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>
                <a:solidFill>
                  <a:schemeClr val="bg1"/>
                </a:solidFill>
                <a:cs typeface="B Moj" panose="00000400000000000000" pitchFamily="2" charset="-78"/>
              </a:rPr>
              <a:t>قهر</a:t>
            </a:r>
          </a:p>
          <a:p>
            <a:pPr algn="ctr" rtl="1"/>
            <a:r>
              <a:rPr lang="fa-IR" sz="4400" dirty="0">
                <a:solidFill>
                  <a:schemeClr val="bg1"/>
                </a:solidFill>
                <a:cs typeface="B Moj" panose="00000400000000000000" pitchFamily="2" charset="-78"/>
              </a:rPr>
              <a:t>دشمنی</a:t>
            </a:r>
            <a:endParaRPr lang="en-US" sz="3200" dirty="0">
              <a:solidFill>
                <a:schemeClr val="bg1"/>
              </a:solidFill>
              <a:cs typeface="B Moj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499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9A94178-B409-4F94-86EF-47C26699B781}"/>
              </a:ext>
            </a:extLst>
          </p:cNvPr>
          <p:cNvGrpSpPr/>
          <p:nvPr/>
        </p:nvGrpSpPr>
        <p:grpSpPr>
          <a:xfrm>
            <a:off x="-312750" y="-583096"/>
            <a:ext cx="5732889" cy="5671931"/>
            <a:chOff x="-212034" y="-119269"/>
            <a:chExt cx="4919200" cy="49192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99AA312-74CB-42C8-BB99-2B491D0B0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4" y="-119269"/>
              <a:ext cx="4919200" cy="4919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B109E1-3206-46CF-AF3D-738E374D82CA}"/>
                </a:ext>
              </a:extLst>
            </p:cNvPr>
            <p:cNvSpPr txBox="1"/>
            <p:nvPr/>
          </p:nvSpPr>
          <p:spPr>
            <a:xfrm>
              <a:off x="1298391" y="1979973"/>
              <a:ext cx="1898348" cy="72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800" dirty="0">
                  <a:solidFill>
                    <a:schemeClr val="bg1"/>
                  </a:solidFill>
                  <a:cs typeface="B Moj" panose="00000400000000000000" pitchFamily="2" charset="-78"/>
                </a:rPr>
                <a:t>دروغگویی</a:t>
              </a:r>
              <a:endParaRPr lang="en-US" sz="28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CB83441-9EAA-4B34-B7E8-E5099AD14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2" b="99854" l="9478" r="98352">
                        <a14:foregroundMark x1="73077" y1="11420" x2="72253" y2="3807"/>
                        <a14:foregroundMark x1="72253" y1="3807" x2="80495" y2="2928"/>
                        <a14:foregroundMark x1="80495" y1="2928" x2="85714" y2="7174"/>
                        <a14:foregroundMark x1="89011" y1="18009" x2="92127" y2="22659"/>
                        <a14:foregroundMark x1="96767" y1="58380" x2="97527" y2="60176"/>
                        <a14:foregroundMark x1="94368" y1="52709" x2="94924" y2="54023"/>
                        <a14:foregroundMark x1="97527" y1="60176" x2="98077" y2="95022"/>
                        <a14:foregroundMark x1="98077" y1="95022" x2="89698" y2="99414"/>
                        <a14:foregroundMark x1="89698" y1="99414" x2="88510" y2="99360"/>
                        <a14:foregroundMark x1="75305" y1="96711" x2="73815" y2="94759"/>
                        <a14:foregroundMark x1="73822" y1="89911" x2="76786" y2="85359"/>
                        <a14:foregroundMark x1="76786" y1="85359" x2="75824" y2="72035"/>
                        <a14:foregroundMark x1="75824" y1="72035" x2="81571" y2="64977"/>
                        <a14:foregroundMark x1="89107" y1="55391" x2="89148" y2="54905"/>
                        <a14:foregroundMark x1="81868" y1="28990" x2="88187" y2="40556"/>
                        <a14:foregroundMark x1="88187" y1="40556" x2="84203" y2="47584"/>
                        <a14:foregroundMark x1="84203" y1="47584" x2="80907" y2="42313"/>
                        <a14:foregroundMark x1="84615" y1="34553" x2="80907" y2="45242"/>
                        <a14:foregroundMark x1="73352" y1="22694" x2="69368" y2="25915"/>
                        <a14:foregroundMark x1="60852" y1="28551" x2="60852" y2="28551"/>
                        <a14:foregroundMark x1="63324" y1="27818" x2="61264" y2="26940"/>
                        <a14:foregroundMark x1="72940" y1="19619" x2="70055" y2="28111"/>
                        <a14:foregroundMark x1="70055" y1="28111" x2="68132" y2="22548"/>
                        <a14:foregroundMark x1="62775" y1="26354" x2="61401" y2="29429"/>
                        <a14:foregroundMark x1="63599" y1="27965" x2="63324" y2="32211"/>
                        <a14:foregroundMark x1="90934" y1="59297" x2="72940" y2="94729"/>
                        <a14:foregroundMark x1="89028" y1="98571" x2="90110" y2="98829"/>
                        <a14:foregroundMark x1="72940" y1="94729" x2="79570" y2="96312"/>
                        <a14:foregroundMark x1="90110" y1="98829" x2="98489" y2="97657"/>
                        <a14:foregroundMark x1="98489" y1="97657" x2="99588" y2="68814"/>
                        <a14:foregroundMark x1="99588" y1="68814" x2="96566" y2="59736"/>
                        <a14:foregroundMark x1="96566" y1="59736" x2="96016" y2="59590"/>
                        <a14:foregroundMark x1="80682" y1="96480" x2="97253" y2="97657"/>
                        <a14:foregroundMark x1="74588" y1="96047" x2="75689" y2="96125"/>
                        <a14:foregroundMark x1="97253" y1="97657" x2="98352" y2="99707"/>
                        <a14:foregroundMark x1="83528" y1="99424" x2="86126" y2="99854"/>
                        <a14:foregroundMark x1="9478" y1="68521" x2="9615" y2="73206"/>
                        <a14:backgroundMark x1="93544" y1="24597" x2="90934" y2="25769"/>
                        <a14:backgroundMark x1="89011" y1="55344" x2="85027" y2="63982"/>
                        <a14:backgroundMark x1="85027" y1="63982" x2="81593" y2="65007"/>
                        <a14:backgroundMark x1="94918" y1="54026" x2="96978" y2="58272"/>
                        <a14:backgroundMark x1="86313" y1="99572" x2="88187" y2="99854"/>
                        <a14:backgroundMark x1="74588" y1="97804" x2="78275" y2="98360"/>
                        <a14:backgroundMark x1="77335" y1="98829" x2="83242" y2="998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9735" y="352425"/>
            <a:ext cx="69342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2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84D796-3E5E-4068-8E6A-D6C542C2169D}"/>
              </a:ext>
            </a:extLst>
          </p:cNvPr>
          <p:cNvGrpSpPr/>
          <p:nvPr/>
        </p:nvGrpSpPr>
        <p:grpSpPr>
          <a:xfrm>
            <a:off x="5677232" y="1033669"/>
            <a:ext cx="5732889" cy="5671931"/>
            <a:chOff x="-212034" y="-119269"/>
            <a:chExt cx="4919200" cy="4919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008ADC-BB6F-4344-88F7-8B2A2A0F4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4" y="-119269"/>
              <a:ext cx="4919200" cy="4919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6EBF0-0476-4269-980C-D5FC52671039}"/>
                </a:ext>
              </a:extLst>
            </p:cNvPr>
            <p:cNvSpPr txBox="1"/>
            <p:nvPr/>
          </p:nvSpPr>
          <p:spPr>
            <a:xfrm>
              <a:off x="1298391" y="1859855"/>
              <a:ext cx="1898348" cy="960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6600" dirty="0">
                  <a:solidFill>
                    <a:schemeClr val="bg1"/>
                  </a:solidFill>
                  <a:cs typeface="B Moj" panose="00000400000000000000" pitchFamily="2" charset="-78"/>
                </a:rPr>
                <a:t>تکبر</a:t>
              </a:r>
              <a:endParaRPr lang="en-US" sz="28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F6570F-68CA-40D3-95FE-DACD867EE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18" b="94412" l="9934" r="89625">
                        <a14:foregroundMark x1="47020" y1="62647" x2="39133" y2="74949"/>
                        <a14:foregroundMark x1="37977" y1="77263" x2="38182" y2="89780"/>
                        <a14:foregroundMark x1="46141" y1="95591" x2="47903" y2="96765"/>
                        <a14:foregroundMark x1="39193" y1="90962" x2="41283" y2="92355"/>
                        <a14:foregroundMark x1="47903" y1="96765" x2="59603" y2="94412"/>
                        <a14:foregroundMark x1="59603" y1="94412" x2="64018" y2="77647"/>
                        <a14:foregroundMark x1="64018" y1="77647" x2="57174" y2="62353"/>
                        <a14:foregroundMark x1="53509" y1="60492" x2="52539" y2="60000"/>
                        <a14:foregroundMark x1="57174" y1="62353" x2="55964" y2="61739"/>
                        <a14:foregroundMark x1="42565" y1="8445" x2="49669" y2="4118"/>
                        <a14:foregroundMark x1="49669" y1="4118" x2="58584" y2="10471"/>
                        <a14:foregroundMark x1="59161" y1="12077" x2="59161" y2="15882"/>
                        <a14:backgroundMark x1="40618" y1="93235" x2="45033" y2="97059"/>
                        <a14:backgroundMark x1="55629" y1="60882" x2="53201" y2="59706"/>
                        <a14:backgroundMark x1="58499" y1="10588" x2="59603" y2="11471"/>
                        <a14:backgroundMark x1="42605" y1="8529" x2="41501" y2="8529"/>
                        <a14:backgroundMark x1="38411" y1="74412" x2="37307" y2="76765"/>
                        <a14:backgroundMark x1="41060" y1="93235" x2="41722" y2="92647"/>
                        <a14:backgroundMark x1="37748" y1="90000" x2="38190" y2="91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868" y="1270000"/>
            <a:ext cx="57531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4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2077F2-797A-4E5C-9877-ABF2D28AA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59" y="1149318"/>
            <a:ext cx="7226990" cy="5426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DB214F5-4EF5-4184-85D3-2012AA0F327E}"/>
              </a:ext>
            </a:extLst>
          </p:cNvPr>
          <p:cNvGrpSpPr/>
          <p:nvPr/>
        </p:nvGrpSpPr>
        <p:grpSpPr>
          <a:xfrm>
            <a:off x="-166975" y="-318052"/>
            <a:ext cx="5216054" cy="5287618"/>
            <a:chOff x="-212034" y="-119269"/>
            <a:chExt cx="4919200" cy="4919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704E800-AB45-4E84-A266-CC937699D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4" y="-119269"/>
              <a:ext cx="4919200" cy="4919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92CE0F-A247-484D-AFEB-8AE5576C70FB}"/>
                </a:ext>
              </a:extLst>
            </p:cNvPr>
            <p:cNvSpPr txBox="1"/>
            <p:nvPr/>
          </p:nvSpPr>
          <p:spPr>
            <a:xfrm>
              <a:off x="1298391" y="1979973"/>
              <a:ext cx="1898348" cy="720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800" dirty="0">
                  <a:solidFill>
                    <a:schemeClr val="bg1"/>
                  </a:solidFill>
                  <a:cs typeface="B Moj" panose="00000400000000000000" pitchFamily="2" charset="-78"/>
                </a:rPr>
                <a:t>حسادت</a:t>
              </a:r>
              <a:endParaRPr lang="en-US" sz="28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99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5E849-81EA-46A0-E93E-48F2BEF6A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" b="98807" l="239" r="97375">
                        <a14:foregroundMark x1="73508" y1="1671" x2="84248" y2="12411"/>
                        <a14:foregroundMark x1="84248" y1="12411" x2="96659" y2="18854"/>
                        <a14:foregroundMark x1="96659" y1="18854" x2="61814" y2="25298"/>
                        <a14:foregroundMark x1="61814" y1="25298" x2="15752" y2="11456"/>
                        <a14:foregroundMark x1="15752" y1="11456" x2="19809" y2="3341"/>
                        <a14:foregroundMark x1="71838" y1="716" x2="91647" y2="20525"/>
                        <a14:foregroundMark x1="91647" y1="20525" x2="94033" y2="77566"/>
                        <a14:foregroundMark x1="94033" y1="77566" x2="87351" y2="98807"/>
                        <a14:foregroundMark x1="72315" y1="56802" x2="65155" y2="96420"/>
                        <a14:foregroundMark x1="57757" y1="75895" x2="86874" y2="92124"/>
                        <a14:foregroundMark x1="84726" y1="64439" x2="73031" y2="85203"/>
                        <a14:foregroundMark x1="8592" y1="20286" x2="1909" y2="74702"/>
                        <a14:foregroundMark x1="1909" y1="74702" x2="10263" y2="98329"/>
                        <a14:foregroundMark x1="7399" y1="43437" x2="4535" y2="13842"/>
                        <a14:foregroundMark x1="4535" y1="13842" x2="23628" y2="1432"/>
                        <a14:foregroundMark x1="23628" y1="1432" x2="50358" y2="2864"/>
                        <a14:foregroundMark x1="50358" y1="2864" x2="63962" y2="8592"/>
                        <a14:foregroundMark x1="63962" y1="8592" x2="76611" y2="27446"/>
                        <a14:foregroundMark x1="99523" y1="22673" x2="97852" y2="94033"/>
                        <a14:foregroundMark x1="97852" y1="94033" x2="97852" y2="94033"/>
                        <a14:foregroundMark x1="64439" y1="477" x2="48210" y2="5967"/>
                        <a14:foregroundMark x1="48210" y1="5967" x2="24344" y2="6921"/>
                        <a14:foregroundMark x1="24344" y1="6921" x2="36516" y2="8592"/>
                        <a14:foregroundMark x1="36516" y1="8592" x2="12888" y2="9069"/>
                        <a14:foregroundMark x1="12888" y1="9069" x2="239" y2="5489"/>
                        <a14:foregroundMark x1="239" y1="5489" x2="4773" y2="16706"/>
                        <a14:foregroundMark x1="4773" y1="16706" x2="19332" y2="18377"/>
                        <a14:foregroundMark x1="19332" y1="18377" x2="39379" y2="7160"/>
                        <a14:foregroundMark x1="77804" y1="20764" x2="92601" y2="27924"/>
                        <a14:foregroundMark x1="92601" y1="27924" x2="91885" y2="41289"/>
                        <a14:foregroundMark x1="91885" y1="41289" x2="68496" y2="61575"/>
                        <a14:foregroundMark x1="68496" y1="61575" x2="62053" y2="32936"/>
                        <a14:foregroundMark x1="62053" y1="32936" x2="73986" y2="19809"/>
                        <a14:foregroundMark x1="73986" y1="19809" x2="79714" y2="23150"/>
                        <a14:foregroundMark x1="91647" y1="49642" x2="78759" y2="59666"/>
                        <a14:foregroundMark x1="78759" y1="59666" x2="75418" y2="39618"/>
                        <a14:foregroundMark x1="75418" y1="39618" x2="94511" y2="55847"/>
                        <a14:foregroundMark x1="94511" y1="55847" x2="88544" y2="38663"/>
                        <a14:foregroundMark x1="88544" y1="38663" x2="77088" y2="58473"/>
                        <a14:foregroundMark x1="77088" y1="58473" x2="86396" y2="42005"/>
                        <a14:foregroundMark x1="86396" y1="42005" x2="74702" y2="47733"/>
                        <a14:foregroundMark x1="74702" y1="47733" x2="87828" y2="41050"/>
                        <a14:foregroundMark x1="87828" y1="41050" x2="92363" y2="43914"/>
                        <a14:foregroundMark x1="91169" y1="55370" x2="87828" y2="68019"/>
                        <a14:foregroundMark x1="87828" y1="68019" x2="90692" y2="78520"/>
                        <a14:foregroundMark x1="79236" y1="25060" x2="92601" y2="35800"/>
                        <a14:foregroundMark x1="92601" y1="35800" x2="81862" y2="42243"/>
                        <a14:foregroundMark x1="81862" y1="42243" x2="76850" y2="26492"/>
                        <a14:foregroundMark x1="76850" y1="26492" x2="91408" y2="28640"/>
                        <a14:foregroundMark x1="91408" y1="28640" x2="84248" y2="41050"/>
                        <a14:foregroundMark x1="84248" y1="41050" x2="78282" y2="35561"/>
                        <a14:foregroundMark x1="87828" y1="96897" x2="57518" y2="79475"/>
                        <a14:foregroundMark x1="57518" y1="79475" x2="41766" y2="76850"/>
                        <a14:foregroundMark x1="41766" y1="76850" x2="35561" y2="91169"/>
                        <a14:foregroundMark x1="35561" y1="91169" x2="35084" y2="97613"/>
                        <a14:foregroundMark x1="53461" y1="61814" x2="42959" y2="74224"/>
                        <a14:foregroundMark x1="42959" y1="74224" x2="47255" y2="61575"/>
                        <a14:foregroundMark x1="47255" y1="61575" x2="45346" y2="63723"/>
                        <a14:foregroundMark x1="40095" y1="74463" x2="52506" y2="88305"/>
                        <a14:foregroundMark x1="52506" y1="88305" x2="64439" y2="84964"/>
                        <a14:foregroundMark x1="64439" y1="84964" x2="46778" y2="89260"/>
                        <a14:foregroundMark x1="46778" y1="89260" x2="45346" y2="89021"/>
                        <a14:foregroundMark x1="60382" y1="95227" x2="41289" y2="96181"/>
                        <a14:foregroundMark x1="41289" y1="96181" x2="39857" y2="93079"/>
                        <a14:foregroundMark x1="23628" y1="955" x2="9308" y2="2864"/>
                        <a14:foregroundMark x1="9308" y1="2864" x2="6205" y2="955"/>
                        <a14:foregroundMark x1="61814" y1="20286" x2="49881" y2="25298"/>
                        <a14:foregroundMark x1="49881" y1="25298" x2="65632" y2="26014"/>
                        <a14:foregroundMark x1="65632" y1="26014" x2="58950" y2="293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595" y="613314"/>
            <a:ext cx="5590478" cy="559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A1B3EC-238F-B459-DCD0-82500B98774F}"/>
              </a:ext>
            </a:extLst>
          </p:cNvPr>
          <p:cNvGrpSpPr/>
          <p:nvPr/>
        </p:nvGrpSpPr>
        <p:grpSpPr>
          <a:xfrm>
            <a:off x="6884019" y="-126380"/>
            <a:ext cx="5081920" cy="4711227"/>
            <a:chOff x="-212036" y="-119270"/>
            <a:chExt cx="4919200" cy="4919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BAC2AD-8781-C372-8D26-638081D48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6" y="-119270"/>
              <a:ext cx="4919200" cy="4919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59E8B3-844D-96E9-16A2-87341115DF84}"/>
                </a:ext>
              </a:extLst>
            </p:cNvPr>
            <p:cNvSpPr txBox="1"/>
            <p:nvPr/>
          </p:nvSpPr>
          <p:spPr>
            <a:xfrm>
              <a:off x="1298389" y="1890421"/>
              <a:ext cx="1898348" cy="899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000" dirty="0">
                  <a:solidFill>
                    <a:schemeClr val="bg1"/>
                  </a:solidFill>
                  <a:cs typeface="B Moj" panose="00000400000000000000" pitchFamily="2" charset="-78"/>
                </a:rPr>
                <a:t>نادانی</a:t>
              </a:r>
              <a:endParaRPr lang="en-US" sz="50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699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834D0F-FF3B-4438-8302-29B6AC780B58}"/>
              </a:ext>
            </a:extLst>
          </p:cNvPr>
          <p:cNvGrpSpPr/>
          <p:nvPr/>
        </p:nvGrpSpPr>
        <p:grpSpPr>
          <a:xfrm>
            <a:off x="5876012" y="593033"/>
            <a:ext cx="5732889" cy="5671931"/>
            <a:chOff x="-212036" y="-119270"/>
            <a:chExt cx="4919200" cy="49192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E639F6-C200-4213-9825-DBB1D758D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6" y="-119270"/>
              <a:ext cx="4919200" cy="4919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689EE4-1F05-48E8-B4B2-75F54760EA87}"/>
                </a:ext>
              </a:extLst>
            </p:cNvPr>
            <p:cNvSpPr txBox="1"/>
            <p:nvPr/>
          </p:nvSpPr>
          <p:spPr>
            <a:xfrm>
              <a:off x="1298391" y="1939934"/>
              <a:ext cx="1898348" cy="8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dirty="0" err="1">
                  <a:solidFill>
                    <a:schemeClr val="bg1"/>
                  </a:solidFill>
                  <a:cs typeface="B Moj" panose="00000400000000000000" pitchFamily="2" charset="-78"/>
                </a:rPr>
                <a:t>بی‌ادبی</a:t>
              </a:r>
              <a:endParaRPr lang="en-US" sz="28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BB0B3D7-8BE5-4C12-9F84-663DB17CD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8" b="99273" l="2931" r="98276">
                        <a14:foregroundMark x1="86207" y1="43273" x2="86985" y2="43306"/>
                        <a14:foregroundMark x1="92101" y1="55336" x2="92009" y2="55520"/>
                        <a14:foregroundMark x1="10000" y1="86182" x2="3103" y2="87273"/>
                        <a14:foregroundMark x1="2654" y1="89089" x2="1034" y2="95636"/>
                        <a14:foregroundMark x1="6999" y1="98258" x2="7241" y2="98364"/>
                        <a14:foregroundMark x1="1034" y1="95636" x2="6531" y2="98052"/>
                        <a14:foregroundMark x1="7241" y1="98364" x2="19136" y2="94232"/>
                        <a14:foregroundMark x1="21897" y1="92909" x2="28671" y2="97812"/>
                        <a14:foregroundMark x1="33630" y1="98901" x2="43621" y2="97636"/>
                        <a14:foregroundMark x1="43621" y1="97636" x2="41724" y2="89636"/>
                        <a14:foregroundMark x1="41724" y1="89636" x2="40000" y2="89636"/>
                        <a14:foregroundMark x1="42586" y1="89818" x2="35345" y2="96727"/>
                        <a14:foregroundMark x1="30010" y1="95940" x2="26724" y2="95455"/>
                        <a14:foregroundMark x1="35345" y1="96727" x2="30469" y2="96008"/>
                        <a14:foregroundMark x1="26724" y1="95455" x2="24483" y2="94182"/>
                        <a14:foregroundMark x1="18157" y1="93260" x2="11897" y2="96000"/>
                        <a14:foregroundMark x1="21034" y1="92000" x2="20703" y2="92145"/>
                        <a14:foregroundMark x1="7377" y1="96540" x2="2759" y2="97091"/>
                        <a14:foregroundMark x1="11897" y1="96000" x2="7743" y2="96496"/>
                        <a14:foregroundMark x1="2759" y1="97091" x2="3103" y2="88727"/>
                        <a14:foregroundMark x1="3296" y1="88689" x2="5862" y2="88182"/>
                        <a14:foregroundMark x1="3103" y1="88727" x2="3276" y2="88693"/>
                        <a14:foregroundMark x1="17414" y1="9636" x2="25690" y2="2364"/>
                        <a14:foregroundMark x1="25690" y1="2364" x2="32931" y2="2000"/>
                        <a14:foregroundMark x1="32931" y1="2000" x2="40862" y2="3818"/>
                        <a14:foregroundMark x1="40862" y1="3818" x2="29138" y2="12000"/>
                        <a14:foregroundMark x1="7931" y1="91091" x2="9655" y2="88909"/>
                        <a14:foregroundMark x1="6897" y1="88727" x2="5517" y2="93636"/>
                        <a14:foregroundMark x1="91552" y1="50182" x2="89655" y2="55455"/>
                        <a14:foregroundMark x1="91552" y1="49273" x2="92586" y2="51636"/>
                        <a14:foregroundMark x1="15517" y1="7818" x2="15690" y2="8364"/>
                        <a14:foregroundMark x1="3448" y1="89636" x2="4310" y2="87455"/>
                        <a14:backgroundMark x1="75862" y1="58727" x2="82759" y2="55455"/>
                        <a14:backgroundMark x1="82759" y1="55455" x2="90172" y2="56545"/>
                        <a14:backgroundMark x1="92253" y1="48953" x2="92414" y2="48364"/>
                        <a14:backgroundMark x1="90172" y1="56545" x2="90393" y2="55737"/>
                        <a14:backgroundMark x1="92414" y1="48364" x2="86897" y2="43091"/>
                        <a14:backgroundMark x1="76897" y1="61636" x2="79310" y2="61455"/>
                        <a14:backgroundMark x1="79828" y1="61818" x2="91379" y2="58000"/>
                        <a14:backgroundMark x1="81207" y1="62909" x2="83103" y2="62909"/>
                        <a14:backgroundMark x1="82931" y1="61273" x2="84828" y2="65455"/>
                        <a14:backgroundMark x1="78448" y1="58727" x2="81724" y2="63455"/>
                        <a14:backgroundMark x1="93171" y1="48534" x2="93621" y2="46909"/>
                        <a14:backgroundMark x1="93621" y1="46909" x2="88793" y2="43273"/>
                        <a14:backgroundMark x1="91034" y1="39818" x2="98793" y2="55273"/>
                        <a14:backgroundMark x1="94138" y1="41818" x2="94655" y2="42364"/>
                        <a14:backgroundMark x1="99138" y1="46364" x2="99655" y2="46909"/>
                        <a14:backgroundMark x1="96034" y1="42182" x2="98621" y2="50000"/>
                        <a14:backgroundMark x1="98621" y1="50000" x2="98621" y2="53636"/>
                        <a14:backgroundMark x1="93559" y1="53319" x2="93621" y2="54000"/>
                        <a14:backgroundMark x1="92931" y1="46364" x2="93129" y2="48553"/>
                        <a14:backgroundMark x1="93621" y1="54000" x2="92586" y2="55636"/>
                        <a14:backgroundMark x1="21897" y1="93636" x2="20000" y2="95091"/>
                        <a14:backgroundMark x1="4157" y1="87899" x2="4310" y2="88182"/>
                        <a14:backgroundMark x1="3621" y1="86909" x2="4090" y2="87776"/>
                        <a14:backgroundMark x1="5862" y1="99636" x2="6724" y2="98909"/>
                        <a14:backgroundMark x1="21897" y1="93273" x2="21034" y2="94000"/>
                        <a14:backgroundMark x1="28276" y1="98364" x2="33103" y2="99636"/>
                        <a14:backgroundMark x1="3103" y1="88182" x2="2759" y2="87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9298" y="1245816"/>
            <a:ext cx="3836024" cy="36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6F7A74-E6C9-4B09-85BB-414E8884F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6" y="536713"/>
            <a:ext cx="6470165" cy="632128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C5DBAF5-C6E2-4953-BCD6-B2ACB600A1FF}"/>
              </a:ext>
            </a:extLst>
          </p:cNvPr>
          <p:cNvGrpSpPr/>
          <p:nvPr/>
        </p:nvGrpSpPr>
        <p:grpSpPr>
          <a:xfrm>
            <a:off x="6856674" y="-291548"/>
            <a:ext cx="5732889" cy="5671931"/>
            <a:chOff x="-212034" y="-119269"/>
            <a:chExt cx="4919200" cy="4919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94360A-9319-40F9-BB1B-84AEFE6BD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4" y="-119269"/>
              <a:ext cx="4919200" cy="4919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BD6C7E-7C02-4A80-92A5-F014920070AC}"/>
                </a:ext>
              </a:extLst>
            </p:cNvPr>
            <p:cNvSpPr txBox="1"/>
            <p:nvPr/>
          </p:nvSpPr>
          <p:spPr>
            <a:xfrm>
              <a:off x="1298391" y="1572519"/>
              <a:ext cx="1898348" cy="136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4800" dirty="0">
                  <a:solidFill>
                    <a:schemeClr val="bg1"/>
                  </a:solidFill>
                  <a:cs typeface="B Moj" panose="00000400000000000000" pitchFamily="2" charset="-78"/>
                </a:rPr>
                <a:t>ظلم</a:t>
              </a:r>
            </a:p>
            <a:p>
              <a:pPr algn="ctr" rtl="1"/>
              <a:r>
                <a:rPr lang="fa-IR" sz="4800" dirty="0" err="1">
                  <a:solidFill>
                    <a:schemeClr val="bg1"/>
                  </a:solidFill>
                  <a:cs typeface="B Moj" panose="00000400000000000000" pitchFamily="2" charset="-78"/>
                </a:rPr>
                <a:t>زورگویی</a:t>
              </a:r>
              <a:endParaRPr lang="en-US" sz="36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19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583295-9A12-4A0E-9087-0DD4282BF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97917" l="7942" r="92788">
                        <a14:foregroundMark x1="55997" y1="34792" x2="45300" y2="39219"/>
                        <a14:foregroundMark x1="45300" y1="39219" x2="54538" y2="35156"/>
                        <a14:foregroundMark x1="54538" y1="35156" x2="52998" y2="34792"/>
                        <a14:foregroundMark x1="50891" y1="88906" x2="51540" y2="96406"/>
                        <a14:foregroundMark x1="51540" y1="96406" x2="65478" y2="97917"/>
                        <a14:foregroundMark x1="65478" y1="97917" x2="61994" y2="89740"/>
                        <a14:foregroundMark x1="61994" y1="89740" x2="61994" y2="89271"/>
                        <a14:foregroundMark x1="8509" y1="86771" x2="10940" y2="88333"/>
                        <a14:foregroundMark x1="7942" y1="3281" x2="20259" y2="17500"/>
                        <a14:foregroundMark x1="20259" y1="17500" x2="19935" y2="17396"/>
                        <a14:foregroundMark x1="49676" y1="1927" x2="44003" y2="9844"/>
                        <a14:foregroundMark x1="44003" y1="9844" x2="44003" y2="10052"/>
                        <a14:foregroundMark x1="96596" y1="8490" x2="92788" y2="17292"/>
                        <a14:foregroundMark x1="92788" y1="17292" x2="77634" y2="1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4240" y="1308652"/>
            <a:ext cx="2725531" cy="424069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082B551-570C-4DEB-AF17-D08DAFB160EC}"/>
              </a:ext>
            </a:extLst>
          </p:cNvPr>
          <p:cNvGrpSpPr/>
          <p:nvPr/>
        </p:nvGrpSpPr>
        <p:grpSpPr>
          <a:xfrm>
            <a:off x="5876012" y="593033"/>
            <a:ext cx="5732889" cy="5671931"/>
            <a:chOff x="-212036" y="-119270"/>
            <a:chExt cx="4919200" cy="49192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4CC3079-2B45-4B46-B37F-0E9B6951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6" y="-119270"/>
              <a:ext cx="4919200" cy="4919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9970D6-8DFB-422B-9845-A31FD19D0334}"/>
                </a:ext>
              </a:extLst>
            </p:cNvPr>
            <p:cNvSpPr txBox="1"/>
            <p:nvPr/>
          </p:nvSpPr>
          <p:spPr>
            <a:xfrm>
              <a:off x="1118569" y="1485897"/>
              <a:ext cx="2141959" cy="1521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5400" dirty="0">
                  <a:solidFill>
                    <a:schemeClr val="bg1"/>
                  </a:solidFill>
                  <a:cs typeface="B Moj" panose="00000400000000000000" pitchFamily="2" charset="-78"/>
                </a:rPr>
                <a:t>خشم</a:t>
              </a:r>
            </a:p>
            <a:p>
              <a:pPr algn="ctr"/>
              <a:r>
                <a:rPr lang="fa-IR" sz="5400" dirty="0">
                  <a:solidFill>
                    <a:schemeClr val="bg1"/>
                  </a:solidFill>
                  <a:cs typeface="B Moj" panose="00000400000000000000" pitchFamily="2" charset="-78"/>
                </a:rPr>
                <a:t>عصبانیت</a:t>
              </a:r>
              <a:endParaRPr lang="en-US" sz="20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57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A317F-715B-79A1-CDCA-876DA1425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82"/>
          <a:stretch/>
        </p:blipFill>
        <p:spPr>
          <a:xfrm>
            <a:off x="5257800" y="513131"/>
            <a:ext cx="4918014" cy="58317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004D47-A44E-4625-4D29-90ADBE00336D}"/>
              </a:ext>
            </a:extLst>
          </p:cNvPr>
          <p:cNvGrpSpPr/>
          <p:nvPr/>
        </p:nvGrpSpPr>
        <p:grpSpPr>
          <a:xfrm>
            <a:off x="-166976" y="-289901"/>
            <a:ext cx="5216054" cy="5287618"/>
            <a:chOff x="-212035" y="-93079"/>
            <a:chExt cx="4919200" cy="4919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BA5790-CEFF-B699-A91B-A73CFDF49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12035" y="-93079"/>
              <a:ext cx="4919200" cy="4919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9F873A-54A2-955A-423C-3F5A6E39A9D9}"/>
                </a:ext>
              </a:extLst>
            </p:cNvPr>
            <p:cNvSpPr txBox="1"/>
            <p:nvPr/>
          </p:nvSpPr>
          <p:spPr>
            <a:xfrm>
              <a:off x="1298391" y="1979973"/>
              <a:ext cx="1898348" cy="773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4800" dirty="0">
                  <a:solidFill>
                    <a:schemeClr val="bg1"/>
                  </a:solidFill>
                  <a:cs typeface="B Moj" panose="00000400000000000000" pitchFamily="2" charset="-78"/>
                </a:rPr>
                <a:t>خساست</a:t>
              </a:r>
              <a:endParaRPr lang="en-US" sz="2800" dirty="0">
                <a:solidFill>
                  <a:schemeClr val="bg1"/>
                </a:solidFill>
                <a:cs typeface="B Moj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396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51</TotalTime>
  <Words>21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B Kamran</vt:lpstr>
      <vt:lpstr>B Moj</vt:lpstr>
      <vt:lpstr>Calibri</vt:lpstr>
      <vt:lpstr>Tw Cen MT</vt:lpstr>
      <vt:lpstr>ShapesVTI</vt:lpstr>
      <vt:lpstr>هر تصویر چه صفت بدی رو نشون می‌ده؟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هر تصویر چه صفت بدی رو نشون می‌ده؟</dc:title>
  <dc:creator>maryam jafarian</dc:creator>
  <cp:lastModifiedBy>maryam jafarian</cp:lastModifiedBy>
  <cp:revision>6</cp:revision>
  <dcterms:created xsi:type="dcterms:W3CDTF">2024-01-23T08:05:04Z</dcterms:created>
  <dcterms:modified xsi:type="dcterms:W3CDTF">2024-01-24T12:04:50Z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