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0" r:id="rId6"/>
    <p:sldId id="259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7F7"/>
    <a:srgbClr val="AE19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62" d="100"/>
          <a:sy n="62" d="100"/>
        </p:scale>
        <p:origin x="7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63F11-75C0-6F33-764F-8BCF45F29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50DFB-5E48-7676-E2C8-0909255AB0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B92DB-1F05-4E63-FE3A-E2E37B23E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E13C8-DEDF-612B-1D31-F9988614A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C402D-0B9A-7655-361C-138AD9750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9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46971-5934-833E-CAAC-AB17732A4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C04CE0-A25C-FFBD-9B78-82E43C4CB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F0155-D519-AB83-C913-533B015E0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E666C-0E18-DF03-A026-78F39269C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C469A-F74A-B25B-7C0B-DA747B4E7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0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D8A532-5114-5FF3-1A9B-FC8EF3BCEB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95907F-0103-82AA-9750-E779B5529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20BEE-2C49-C46C-CF20-13F2D3222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C3C07-036C-F3F0-0CED-2ECD30B9C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6148E-9AEA-6390-6158-05E57C65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6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52568-B93D-A935-B777-D5BB9A4FA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99C86-5126-0457-48B5-A63F32F33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1DE1B-7CC3-A61E-B5C3-158C8A512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FDE23-C494-22A7-6645-6ACFE63E3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1BB33-EF5E-F00C-20C2-B67FB27A3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44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A629B-0139-FD34-C3F0-7D8979691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862B8-0AB9-C9ED-B0C0-2A1A8B107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5518C-7AB1-470A-9718-C6FC77695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6AD72-85BA-9424-568B-88C5C436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CEF33-718D-5E94-8182-6EBF46214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7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572C8-B492-51E6-A81A-A415BDF40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03336-EE7C-5CDC-FE2E-337CF66EE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EC7C9-E81F-67DF-2B73-FBF4E2477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FCEE9-62D0-4EE5-03E0-45A15C4F6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10527-B2B9-EEEB-5619-65D3DE9E0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CAEA2-8442-8800-1FB8-852719749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9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A7A7-27B4-071A-0469-B222667A1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0B24F-2CED-0DFD-1011-11F61C487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8A6F0-AF8C-DBF5-7FA2-54AC7E033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87339C-89FD-BE0A-BA5A-7F524BCC73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B763B5-E511-0067-94A8-1616A44C7E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CF4BB0-9F9E-3F09-A7F8-51A0FEE1B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F0B0FE-DAE2-6805-9BE2-B8B6E2733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8A294E-44D9-F671-560A-40B18EFBB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48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EED55-ADE0-8C7F-4359-C2E10C634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977CBF-6FDA-986E-A67F-0E1B87E92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967A-FCD2-6AB6-CFEF-449BCE761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820CF3-3179-F673-9B78-9B83D800D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2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47F274-363B-D626-DE5C-629002885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FC73D0-11A2-005B-A966-F79E21B1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A4F6F-7C28-E716-DD6C-F3C18B781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2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9F70F-C82D-78B7-35C5-B4BE33AF8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C4F43-CF75-E9AF-37F3-EB1219C89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527FF-5D00-BBDC-064A-62579683D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44677-F4A9-9EE9-81C0-57848AEC3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C58FA6-EA8F-F67A-3FE5-EFC0D2309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0ECB78-D5B4-530B-4956-BD7926040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9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B0A7-F9C4-9047-99C1-0840D50B4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EFBCC0-8FA2-6387-D725-185E6B8A8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FBD9D-9287-6776-56FB-95A7B9158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20671-51F4-6843-3890-065433F3E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12D0B1-F766-A405-BB4D-A732BE803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874C3-46BE-10C0-74D5-24A5ACB20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35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BD9906-9497-0137-AF0F-72F77EDC8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52BF5-2884-2A10-BCCD-CE3C4D9A5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96884-3649-1FD3-CA75-D0752CF905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BF51EB-E43D-4375-9B0A-3D483651646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19094-59E6-54E6-6C6C-50E873DDA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E86C7-F115-F045-BAA7-A749EF359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FA0A1-1A7A-40C2-900E-747EC33E1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9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frame with flowers and leaves&#10;&#10;Description automatically generated">
            <a:extLst>
              <a:ext uri="{FF2B5EF4-FFF2-40B4-BE49-F238E27FC236}">
                <a16:creationId xmlns:a16="http://schemas.microsoft.com/office/drawing/2014/main" id="{B9EAC136-CFCF-5162-169F-01CFF2E249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69669" y="-13781"/>
            <a:ext cx="4846760" cy="68855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AC0500-A88A-012D-F2F8-87C49B6EF040}"/>
              </a:ext>
            </a:extLst>
          </p:cNvPr>
          <p:cNvSpPr txBox="1"/>
          <p:nvPr/>
        </p:nvSpPr>
        <p:spPr>
          <a:xfrm>
            <a:off x="3317133" y="2828834"/>
            <a:ext cx="5204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7200" dirty="0">
                <a:solidFill>
                  <a:schemeClr val="accent5">
                    <a:lumMod val="75000"/>
                  </a:schemeClr>
                </a:solidFill>
                <a:cs typeface="B Nazanin" panose="00000400000000000000" pitchFamily="2" charset="-78"/>
              </a:rPr>
              <a:t>بازی درِ بهشت </a:t>
            </a:r>
            <a:endParaRPr lang="en-US" sz="7200" dirty="0">
              <a:solidFill>
                <a:schemeClr val="accent5">
                  <a:lumMod val="75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2720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close up of flowers&#10;&#10;Description automatically generated">
            <a:extLst>
              <a:ext uri="{FF2B5EF4-FFF2-40B4-BE49-F238E27FC236}">
                <a16:creationId xmlns:a16="http://schemas.microsoft.com/office/drawing/2014/main" id="{BA06F715-FC88-7C79-BB35-9F35BFC07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37279" y="-2695196"/>
            <a:ext cx="6858001" cy="1224839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4099C0-291F-2BA5-C13C-D3B36063A629}"/>
              </a:ext>
            </a:extLst>
          </p:cNvPr>
          <p:cNvSpPr/>
          <p:nvPr/>
        </p:nvSpPr>
        <p:spPr>
          <a:xfrm>
            <a:off x="2415702" y="1692613"/>
            <a:ext cx="6614809" cy="2996119"/>
          </a:xfrm>
          <a:prstGeom prst="rect">
            <a:avLst/>
          </a:prstGeom>
          <a:solidFill>
            <a:srgbClr val="F9E7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cs typeface="B Nazanin" panose="00000400000000000000" pitchFamily="2" charset="-78"/>
              </a:rPr>
              <a:t>باب معروف</a:t>
            </a:r>
            <a:endParaRPr lang="en-US" sz="115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7622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white door&#10;&#10;Description automatically generated">
            <a:extLst>
              <a:ext uri="{FF2B5EF4-FFF2-40B4-BE49-F238E27FC236}">
                <a16:creationId xmlns:a16="http://schemas.microsoft.com/office/drawing/2014/main" id="{C6CF6A1B-BA62-C399-4BAD-89EE7F47CA3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026" y="224910"/>
            <a:ext cx="3898964" cy="64081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F0D83C-7108-E748-89A4-9431A42AA99E}"/>
              </a:ext>
            </a:extLst>
          </p:cNvPr>
          <p:cNvSpPr txBox="1"/>
          <p:nvPr/>
        </p:nvSpPr>
        <p:spPr>
          <a:xfrm>
            <a:off x="2159540" y="403368"/>
            <a:ext cx="2410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پاسخ برگ بازی در بهشت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1D83BF-6011-8473-F92A-C0972BCFCD9C}"/>
              </a:ext>
            </a:extLst>
          </p:cNvPr>
          <p:cNvSpPr txBox="1"/>
          <p:nvPr/>
        </p:nvSpPr>
        <p:spPr>
          <a:xfrm>
            <a:off x="2159540" y="3222692"/>
            <a:ext cx="2181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800" dirty="0">
                <a:cs typeface="B Nazanin" panose="00000400000000000000" pitchFamily="2" charset="-78"/>
              </a:rPr>
              <a:t>نام اعضای گروه: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F41F83-4381-00C5-5E42-C24E20FB9AF3}"/>
              </a:ext>
            </a:extLst>
          </p:cNvPr>
          <p:cNvSpPr txBox="1"/>
          <p:nvPr/>
        </p:nvSpPr>
        <p:spPr>
          <a:xfrm>
            <a:off x="1877439" y="951157"/>
            <a:ext cx="2657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800" dirty="0">
                <a:cs typeface="B Nazanin" panose="00000400000000000000" pitchFamily="2" charset="-78"/>
              </a:rPr>
              <a:t>ترجمه آیه را بنویسید 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4A050B-4F8B-1148-615E-6E6482DC31B1}"/>
              </a:ext>
            </a:extLst>
          </p:cNvPr>
          <p:cNvSpPr txBox="1"/>
          <p:nvPr/>
        </p:nvSpPr>
        <p:spPr>
          <a:xfrm>
            <a:off x="1938734" y="4034245"/>
            <a:ext cx="25353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800" dirty="0">
                <a:cs typeface="B Nazanin" panose="00000400000000000000" pitchFamily="2" charset="-78"/>
              </a:rPr>
              <a:t>مفهوم حدیث امام حسن عسکری </a:t>
            </a:r>
            <a:r>
              <a:rPr lang="fa-IR" sz="1400" dirty="0">
                <a:cs typeface="B Nazanin" panose="00000400000000000000" pitchFamily="2" charset="-78"/>
              </a:rPr>
              <a:t>علیه </a:t>
            </a:r>
            <a:r>
              <a:rPr lang="fa-IR" sz="1400" dirty="0" err="1">
                <a:cs typeface="B Nazanin" panose="00000400000000000000" pitchFamily="2" charset="-78"/>
              </a:rPr>
              <a:t>السلام</a:t>
            </a:r>
            <a:r>
              <a:rPr lang="fa-IR" sz="1400" dirty="0">
                <a:cs typeface="B Nazanin" panose="00000400000000000000" pitchFamily="2" charset="-78"/>
              </a:rPr>
              <a:t> </a:t>
            </a:r>
            <a:r>
              <a:rPr lang="fa-IR" sz="1800" dirty="0">
                <a:cs typeface="B Nazanin" panose="00000400000000000000" pitchFamily="2" charset="-78"/>
              </a:rPr>
              <a:t>چه بود ؟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483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547E300D-64DC-D7D9-B779-BB1855ACA850}"/>
              </a:ext>
            </a:extLst>
          </p:cNvPr>
          <p:cNvSpPr/>
          <p:nvPr/>
        </p:nvSpPr>
        <p:spPr>
          <a:xfrm>
            <a:off x="705586" y="370317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احترام به والدین 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A43A5A0-653D-0D49-3C03-C2C437479A6B}"/>
              </a:ext>
            </a:extLst>
          </p:cNvPr>
          <p:cNvSpPr/>
          <p:nvPr/>
        </p:nvSpPr>
        <p:spPr>
          <a:xfrm>
            <a:off x="6705661" y="370317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کمک به والدین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A01E925-5E7A-EE65-EA98-06B14EC8FC18}"/>
              </a:ext>
            </a:extLst>
          </p:cNvPr>
          <p:cNvSpPr/>
          <p:nvPr/>
        </p:nvSpPr>
        <p:spPr>
          <a:xfrm>
            <a:off x="3931596" y="3422596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کمک به همکلاسی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3393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F10F153-E0AD-EC83-1F6C-2BEB85725820}"/>
              </a:ext>
            </a:extLst>
          </p:cNvPr>
          <p:cNvSpPr/>
          <p:nvPr/>
        </p:nvSpPr>
        <p:spPr>
          <a:xfrm>
            <a:off x="405393" y="243192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cs typeface="B Nazanin" panose="00000400000000000000" pitchFamily="2" charset="-78"/>
              </a:rPr>
              <a:t>احترام به معلم </a:t>
            </a:r>
            <a:endParaRPr lang="en-US" sz="4400" dirty="0">
              <a:ln w="0"/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68CAAEC-F12A-25B4-3C00-3BAB88E5FEFB}"/>
              </a:ext>
            </a:extLst>
          </p:cNvPr>
          <p:cNvSpPr/>
          <p:nvPr/>
        </p:nvSpPr>
        <p:spPr>
          <a:xfrm>
            <a:off x="6807899" y="243192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cs typeface="B Nazanin" panose="00000400000000000000" pitchFamily="2" charset="-78"/>
              </a:rPr>
              <a:t>همکاری با معلم</a:t>
            </a:r>
            <a:endParaRPr lang="en-US" sz="4400" dirty="0">
              <a:ln w="0"/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7B9305F-483A-FA93-F557-D30A29160633}"/>
              </a:ext>
            </a:extLst>
          </p:cNvPr>
          <p:cNvSpPr/>
          <p:nvPr/>
        </p:nvSpPr>
        <p:spPr>
          <a:xfrm>
            <a:off x="3606646" y="3429000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cs typeface="B Nazanin" panose="00000400000000000000" pitchFamily="2" charset="-78"/>
              </a:rPr>
              <a:t>محبت و همدلی به دوست</a:t>
            </a:r>
            <a:endParaRPr lang="en-US" sz="4400" dirty="0">
              <a:ln w="0"/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1352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F7C0FB5E-499B-A5D6-76F9-11724F0447C3}"/>
              </a:ext>
            </a:extLst>
          </p:cNvPr>
          <p:cNvSpPr/>
          <p:nvPr/>
        </p:nvSpPr>
        <p:spPr>
          <a:xfrm>
            <a:off x="576574" y="345673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احترام به 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بزرگ ترها 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A7B28A0-577E-E74F-27A5-0279A2876BCA}"/>
              </a:ext>
            </a:extLst>
          </p:cNvPr>
          <p:cNvSpPr/>
          <p:nvPr/>
        </p:nvSpPr>
        <p:spPr>
          <a:xfrm>
            <a:off x="7183878" y="345673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رعایت حقوق همسایه 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B40EE44-1A07-6DAC-9CEA-6E02A6BF59A4}"/>
              </a:ext>
            </a:extLst>
          </p:cNvPr>
          <p:cNvSpPr/>
          <p:nvPr/>
        </p:nvSpPr>
        <p:spPr>
          <a:xfrm>
            <a:off x="3931596" y="3300275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همکاری با نیروی خدماتی در جامعه مانند رفتگر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6560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9FBEBC7-4E94-51F5-FB9C-D9D19795722A}"/>
              </a:ext>
            </a:extLst>
          </p:cNvPr>
          <p:cNvSpPr/>
          <p:nvPr/>
        </p:nvSpPr>
        <p:spPr>
          <a:xfrm>
            <a:off x="565027" y="513481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محبت به کوچک تر ها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41EB131-8A7F-1AB4-EF9C-FBD9CB2B7C0D}"/>
              </a:ext>
            </a:extLst>
          </p:cNvPr>
          <p:cNvSpPr/>
          <p:nvPr/>
        </p:nvSpPr>
        <p:spPr>
          <a:xfrm>
            <a:off x="7147141" y="513481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همکاری با نیروی خدماتی مدرسه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98B2AB1-53E9-733D-0A0E-7690A8C7AF2F}"/>
              </a:ext>
            </a:extLst>
          </p:cNvPr>
          <p:cNvSpPr/>
          <p:nvPr/>
        </p:nvSpPr>
        <p:spPr>
          <a:xfrm>
            <a:off x="3520373" y="3429000"/>
            <a:ext cx="4328808" cy="318580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3978248048">
                  <a:custGeom>
                    <a:avLst/>
                    <a:gdLst>
                      <a:gd name="connsiteX0" fmla="*/ 0 w 3044758"/>
                      <a:gd name="connsiteY0" fmla="*/ 1079771 h 2159541"/>
                      <a:gd name="connsiteX1" fmla="*/ 1522379 w 3044758"/>
                      <a:gd name="connsiteY1" fmla="*/ 0 h 2159541"/>
                      <a:gd name="connsiteX2" fmla="*/ 3044758 w 3044758"/>
                      <a:gd name="connsiteY2" fmla="*/ 1079771 h 2159541"/>
                      <a:gd name="connsiteX3" fmla="*/ 1522379 w 3044758"/>
                      <a:gd name="connsiteY3" fmla="*/ 2159542 h 2159541"/>
                      <a:gd name="connsiteX4" fmla="*/ 0 w 3044758"/>
                      <a:gd name="connsiteY4" fmla="*/ 1079771 h 21595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4758" h="2159541" fill="none" extrusionOk="0">
                        <a:moveTo>
                          <a:pt x="0" y="1079771"/>
                        </a:moveTo>
                        <a:cubicBezTo>
                          <a:pt x="159241" y="616507"/>
                          <a:pt x="625401" y="-70466"/>
                          <a:pt x="1522379" y="0"/>
                        </a:cubicBezTo>
                        <a:cubicBezTo>
                          <a:pt x="2212422" y="9465"/>
                          <a:pt x="3009766" y="624838"/>
                          <a:pt x="3044758" y="1079771"/>
                        </a:cubicBezTo>
                        <a:cubicBezTo>
                          <a:pt x="3045390" y="1487746"/>
                          <a:pt x="2142267" y="2235138"/>
                          <a:pt x="1522379" y="2159542"/>
                        </a:cubicBezTo>
                        <a:cubicBezTo>
                          <a:pt x="585898" y="2035725"/>
                          <a:pt x="94128" y="1623319"/>
                          <a:pt x="0" y="1079771"/>
                        </a:cubicBezTo>
                        <a:close/>
                      </a:path>
                      <a:path w="3044758" h="2159541" stroke="0" extrusionOk="0">
                        <a:moveTo>
                          <a:pt x="0" y="1079771"/>
                        </a:moveTo>
                        <a:cubicBezTo>
                          <a:pt x="-92997" y="311941"/>
                          <a:pt x="752636" y="-31682"/>
                          <a:pt x="1522379" y="0"/>
                        </a:cubicBezTo>
                        <a:cubicBezTo>
                          <a:pt x="2402535" y="83460"/>
                          <a:pt x="2898795" y="551483"/>
                          <a:pt x="3044758" y="1079771"/>
                        </a:cubicBezTo>
                        <a:cubicBezTo>
                          <a:pt x="2960724" y="1603189"/>
                          <a:pt x="2408760" y="2142596"/>
                          <a:pt x="1522379" y="2159542"/>
                        </a:cubicBezTo>
                        <a:cubicBezTo>
                          <a:pt x="670412" y="2147889"/>
                          <a:pt x="79579" y="1736413"/>
                          <a:pt x="0" y="107977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صله رحم 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5981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93B744-5144-9D45-F495-176EC8992CD7}"/>
              </a:ext>
            </a:extLst>
          </p:cNvPr>
          <p:cNvSpPr txBox="1"/>
          <p:nvPr/>
        </p:nvSpPr>
        <p:spPr>
          <a:xfrm>
            <a:off x="891702" y="697624"/>
            <a:ext cx="10408595" cy="2565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امام حسن عسکری </a:t>
            </a:r>
            <a:r>
              <a:rPr lang="fa-I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(علیه </a:t>
            </a:r>
            <a:r>
              <a:rPr lang="fa-IR" sz="3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السلا</a:t>
            </a:r>
            <a:r>
              <a:rPr lang="fa-IR" sz="3200" kern="100" dirty="0" err="1"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م</a:t>
            </a:r>
            <a:r>
              <a:rPr lang="fa-IR" sz="3200" kern="100" dirty="0"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) </a:t>
            </a:r>
            <a:r>
              <a:rPr lang="fa-IR" sz="4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می‌فرمایند</a:t>
            </a:r>
            <a:r>
              <a:rPr lang="fa-IR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:</a:t>
            </a:r>
          </a:p>
          <a:p>
            <a:pPr marL="22860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........... دری دارد که به آن ............ </a:t>
            </a:r>
            <a:r>
              <a:rPr lang="fa-IR" sz="4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می‌گویند</a:t>
            </a:r>
            <a:r>
              <a:rPr lang="fa-IR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 و کسی در آن داخل </a:t>
            </a:r>
            <a:r>
              <a:rPr lang="fa-IR" sz="4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نمی</a:t>
            </a:r>
            <a:r>
              <a:rPr lang="fa-IR" sz="4800" kern="100" dirty="0" err="1"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‌</a:t>
            </a:r>
            <a:r>
              <a:rPr lang="fa-IR" sz="4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شود</a:t>
            </a:r>
            <a:r>
              <a:rPr lang="fa-IR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 مگر ........  ........ در دنیا باشد.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BC505A0-A912-A00B-2A74-504C712FB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70" r="10714"/>
          <a:stretch/>
        </p:blipFill>
        <p:spPr>
          <a:xfrm rot="19367560">
            <a:off x="891551" y="3900624"/>
            <a:ext cx="2704382" cy="233315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50AB98B-B32C-89EA-401A-AE8CE3F1DFFD}"/>
              </a:ext>
            </a:extLst>
          </p:cNvPr>
          <p:cNvSpPr/>
          <p:nvPr/>
        </p:nvSpPr>
        <p:spPr>
          <a:xfrm>
            <a:off x="5770048" y="5337337"/>
            <a:ext cx="1935805" cy="9630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err="1">
                <a:cs typeface="B Nazanin" panose="00000400000000000000" pitchFamily="2" charset="-78"/>
              </a:rPr>
              <a:t>یکین</a:t>
            </a:r>
            <a:endParaRPr lang="en-US" sz="3200" dirty="0">
              <a:cs typeface="B Nazanin" panose="00000400000000000000" pitchFamily="2" charset="-78"/>
            </a:endParaRPr>
          </a:p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E3E5E-A2F2-1785-095E-5B26A2DE6931}"/>
              </a:ext>
            </a:extLst>
          </p:cNvPr>
          <p:cNvSpPr/>
          <p:nvPr/>
        </p:nvSpPr>
        <p:spPr>
          <a:xfrm>
            <a:off x="8520991" y="5343822"/>
            <a:ext cx="1935805" cy="9630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err="1"/>
              <a:t>لها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B1BC8F-AB8E-B9FE-7856-2A40BD2D3ACC}"/>
              </a:ext>
            </a:extLst>
          </p:cNvPr>
          <p:cNvSpPr/>
          <p:nvPr/>
        </p:nvSpPr>
        <p:spPr>
          <a:xfrm>
            <a:off x="5763861" y="3594418"/>
            <a:ext cx="1935805" cy="9630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err="1">
                <a:cs typeface="B Nazanin" panose="00000400000000000000" pitchFamily="2" charset="-78"/>
              </a:rPr>
              <a:t>تشهب</a:t>
            </a:r>
            <a:endParaRPr lang="en-US" sz="3200" dirty="0">
              <a:cs typeface="B Nazanin" panose="00000400000000000000" pitchFamily="2" charset="-78"/>
            </a:endParaRPr>
          </a:p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DF735A-336A-42F2-CCF3-8FA4889213E4}"/>
              </a:ext>
            </a:extLst>
          </p:cNvPr>
          <p:cNvSpPr/>
          <p:nvPr/>
        </p:nvSpPr>
        <p:spPr>
          <a:xfrm>
            <a:off x="8520992" y="3594418"/>
            <a:ext cx="1935805" cy="9630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err="1"/>
              <a:t>فورعم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97698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1B9166-4586-2E3F-9822-F1BA6223E766}"/>
              </a:ext>
            </a:extLst>
          </p:cNvPr>
          <p:cNvSpPr txBox="1"/>
          <p:nvPr/>
        </p:nvSpPr>
        <p:spPr>
          <a:xfrm>
            <a:off x="1235413" y="2374708"/>
            <a:ext cx="10201882" cy="685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r" rtl="1">
              <a:lnSpc>
                <a:spcPct val="107000"/>
              </a:lnSpc>
              <a:spcAft>
                <a:spcPts val="800"/>
              </a:spcAft>
            </a:pPr>
            <a:r>
              <a:rPr lang="ar-SA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الَّذِينَ يُنْفِقُونَ فِي السَّرَّاءِ وَالضَّرَّاءِ وَالْكَاظِمِينَ الْغَيْظَ وَالْعَافِينَ عَنِ النَّاسِ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45421D3-F58C-E2BC-ED77-D510C52F253C}"/>
              </a:ext>
            </a:extLst>
          </p:cNvPr>
          <p:cNvSpPr/>
          <p:nvPr/>
        </p:nvSpPr>
        <p:spPr>
          <a:xfrm>
            <a:off x="5338296" y="3911203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کسانی که</a:t>
            </a:r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E94A6A4-120D-B111-25D8-DAB2851FD107}"/>
              </a:ext>
            </a:extLst>
          </p:cNvPr>
          <p:cNvSpPr/>
          <p:nvPr/>
        </p:nvSpPr>
        <p:spPr>
          <a:xfrm>
            <a:off x="3112556" y="3911203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کنترل </a:t>
            </a:r>
            <a:r>
              <a:rPr lang="fa-I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می‌کنند</a:t>
            </a:r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DBED1F3-20FD-B3ED-1E13-59D0EA4883B4}"/>
              </a:ext>
            </a:extLst>
          </p:cNvPr>
          <p:cNvSpPr/>
          <p:nvPr/>
        </p:nvSpPr>
        <p:spPr>
          <a:xfrm>
            <a:off x="5338296" y="5269257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خود را</a:t>
            </a:r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F5654BA-F5DC-DDD1-B8FF-EE2CB48F0256}"/>
              </a:ext>
            </a:extLst>
          </p:cNvPr>
          <p:cNvSpPr/>
          <p:nvPr/>
        </p:nvSpPr>
        <p:spPr>
          <a:xfrm>
            <a:off x="7534852" y="3918455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خشم</a:t>
            </a:r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1FACD90-726C-ED36-6359-86804B494D7A}"/>
              </a:ext>
            </a:extLst>
          </p:cNvPr>
          <p:cNvSpPr/>
          <p:nvPr/>
        </p:nvSpPr>
        <p:spPr>
          <a:xfrm>
            <a:off x="7564036" y="5305367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و کسانی که</a:t>
            </a:r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DD008B2-97AF-46DA-69E9-FF05FDA26021}"/>
              </a:ext>
            </a:extLst>
          </p:cNvPr>
          <p:cNvSpPr/>
          <p:nvPr/>
        </p:nvSpPr>
        <p:spPr>
          <a:xfrm>
            <a:off x="9629600" y="5323658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کسانی که</a:t>
            </a:r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FD7FB43-D4D0-01DA-CD19-5D261B84B6B4}"/>
              </a:ext>
            </a:extLst>
          </p:cNvPr>
          <p:cNvSpPr/>
          <p:nvPr/>
        </p:nvSpPr>
        <p:spPr>
          <a:xfrm>
            <a:off x="9629600" y="3926836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انفاق </a:t>
            </a:r>
            <a:r>
              <a:rPr lang="fa-I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می‌کنند</a:t>
            </a:r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81489D8-8B3A-3D21-BCE4-E9B7692891C0}"/>
              </a:ext>
            </a:extLst>
          </p:cNvPr>
          <p:cNvSpPr/>
          <p:nvPr/>
        </p:nvSpPr>
        <p:spPr>
          <a:xfrm>
            <a:off x="994390" y="3911204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خطای دیگران را</a:t>
            </a:r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4D69AB2-8768-2452-BD8F-7CB5D70FC114}"/>
              </a:ext>
            </a:extLst>
          </p:cNvPr>
          <p:cNvSpPr/>
          <p:nvPr/>
        </p:nvSpPr>
        <p:spPr>
          <a:xfrm>
            <a:off x="3112556" y="5215855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و کسانی که</a:t>
            </a:r>
            <a:endParaRPr lang="en-US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38F5445-89A0-0B03-E255-BD71D92860D2}"/>
              </a:ext>
            </a:extLst>
          </p:cNvPr>
          <p:cNvSpPr/>
          <p:nvPr/>
        </p:nvSpPr>
        <p:spPr>
          <a:xfrm>
            <a:off x="994390" y="5215856"/>
            <a:ext cx="1945532" cy="11575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می‌بخشند</a:t>
            </a:r>
            <a:r>
              <a:rPr lang="fa-I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B Nazanin" panose="00000400000000000000" pitchFamily="2" charset="-78"/>
              </a:rPr>
              <a:t>.</a:t>
            </a:r>
            <a:endParaRPr lang="en-US" dirty="0"/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C3D1CE35-D6CD-6B9A-8C0C-9AFB0AE6BAB9}"/>
              </a:ext>
            </a:extLst>
          </p:cNvPr>
          <p:cNvSpPr/>
          <p:nvPr/>
        </p:nvSpPr>
        <p:spPr>
          <a:xfrm>
            <a:off x="767476" y="242391"/>
            <a:ext cx="1108953" cy="86576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99AB5992-7777-235E-DA26-7898448BBAA4}"/>
              </a:ext>
            </a:extLst>
          </p:cNvPr>
          <p:cNvSpPr/>
          <p:nvPr/>
        </p:nvSpPr>
        <p:spPr>
          <a:xfrm>
            <a:off x="5826869" y="515862"/>
            <a:ext cx="1013473" cy="88577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tar: 5 Points 20">
            <a:extLst>
              <a:ext uri="{FF2B5EF4-FFF2-40B4-BE49-F238E27FC236}">
                <a16:creationId xmlns:a16="http://schemas.microsoft.com/office/drawing/2014/main" id="{336996CD-E976-0AD4-3ABC-8AD818813D2D}"/>
              </a:ext>
            </a:extLst>
          </p:cNvPr>
          <p:cNvSpPr/>
          <p:nvPr/>
        </p:nvSpPr>
        <p:spPr>
          <a:xfrm>
            <a:off x="3440953" y="1103172"/>
            <a:ext cx="1108953" cy="86576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037063AF-DFEC-CDF5-16E7-B68C167A2904}"/>
              </a:ext>
            </a:extLst>
          </p:cNvPr>
          <p:cNvSpPr/>
          <p:nvPr/>
        </p:nvSpPr>
        <p:spPr>
          <a:xfrm>
            <a:off x="8307886" y="1202537"/>
            <a:ext cx="1108953" cy="86576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8AC4FB53-42A6-1550-3F6B-F099AAA859B0}"/>
              </a:ext>
            </a:extLst>
          </p:cNvPr>
          <p:cNvSpPr/>
          <p:nvPr/>
        </p:nvSpPr>
        <p:spPr>
          <a:xfrm>
            <a:off x="10064321" y="266733"/>
            <a:ext cx="1108953" cy="86576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tar: 5 Points 23">
            <a:extLst>
              <a:ext uri="{FF2B5EF4-FFF2-40B4-BE49-F238E27FC236}">
                <a16:creationId xmlns:a16="http://schemas.microsoft.com/office/drawing/2014/main" id="{C8EA24F0-9F65-1C5E-05B9-3ACDFA6383E1}"/>
              </a:ext>
            </a:extLst>
          </p:cNvPr>
          <p:cNvSpPr/>
          <p:nvPr/>
        </p:nvSpPr>
        <p:spPr>
          <a:xfrm>
            <a:off x="4734071" y="285939"/>
            <a:ext cx="275674" cy="229923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7C566B16-6AEF-1FD5-2A93-C88C9F30E36B}"/>
              </a:ext>
            </a:extLst>
          </p:cNvPr>
          <p:cNvSpPr/>
          <p:nvPr/>
        </p:nvSpPr>
        <p:spPr>
          <a:xfrm>
            <a:off x="11299458" y="1401636"/>
            <a:ext cx="275674" cy="229923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F3F9CF10-EE7F-DD13-C655-6E2C21B7CD18}"/>
              </a:ext>
            </a:extLst>
          </p:cNvPr>
          <p:cNvSpPr/>
          <p:nvPr/>
        </p:nvSpPr>
        <p:spPr>
          <a:xfrm>
            <a:off x="1050253" y="1694238"/>
            <a:ext cx="275674" cy="229923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847DE2D3-C249-1FAE-7F52-A0DB48D2B130}"/>
              </a:ext>
            </a:extLst>
          </p:cNvPr>
          <p:cNvSpPr/>
          <p:nvPr/>
        </p:nvSpPr>
        <p:spPr>
          <a:xfrm>
            <a:off x="6873061" y="1628568"/>
            <a:ext cx="275674" cy="229923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tar: 5 Points 27">
            <a:extLst>
              <a:ext uri="{FF2B5EF4-FFF2-40B4-BE49-F238E27FC236}">
                <a16:creationId xmlns:a16="http://schemas.microsoft.com/office/drawing/2014/main" id="{6EC2AFE1-12A0-25DE-FD43-EC5521977F3F}"/>
              </a:ext>
            </a:extLst>
          </p:cNvPr>
          <p:cNvSpPr/>
          <p:nvPr/>
        </p:nvSpPr>
        <p:spPr>
          <a:xfrm>
            <a:off x="2577498" y="868276"/>
            <a:ext cx="275674" cy="229923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tar: 5 Points 28">
            <a:extLst>
              <a:ext uri="{FF2B5EF4-FFF2-40B4-BE49-F238E27FC236}">
                <a16:creationId xmlns:a16="http://schemas.microsoft.com/office/drawing/2014/main" id="{56ADD456-DFB8-2715-666D-1C861A3D2D08}"/>
              </a:ext>
            </a:extLst>
          </p:cNvPr>
          <p:cNvSpPr/>
          <p:nvPr/>
        </p:nvSpPr>
        <p:spPr>
          <a:xfrm>
            <a:off x="8095887" y="486078"/>
            <a:ext cx="275674" cy="229923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4F5293-2F68-20F2-EEDA-AE161470FFF1}"/>
              </a:ext>
            </a:extLst>
          </p:cNvPr>
          <p:cNvSpPr txBox="1"/>
          <p:nvPr/>
        </p:nvSpPr>
        <p:spPr>
          <a:xfrm>
            <a:off x="1718983" y="3178005"/>
            <a:ext cx="269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آل عمران 134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3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145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B Nazanin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Narges Sadat</dc:creator>
  <cp:lastModifiedBy>N Kamjoo</cp:lastModifiedBy>
  <cp:revision>14</cp:revision>
  <dcterms:created xsi:type="dcterms:W3CDTF">2024-07-23T05:06:18Z</dcterms:created>
  <dcterms:modified xsi:type="dcterms:W3CDTF">2024-09-30T19:53:55Z</dcterms:modified>
</cp:coreProperties>
</file>