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63" r:id="rId2"/>
    <p:sldId id="256" r:id="rId3"/>
    <p:sldId id="258" r:id="rId4"/>
    <p:sldId id="259" r:id="rId5"/>
    <p:sldId id="260" r:id="rId6"/>
    <p:sldId id="264" r:id="rId7"/>
    <p:sldId id="26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E1C598"/>
    <a:srgbClr val="AB2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10/21/2024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10/21/2024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10/21/2024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10/21/2024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10/21/2024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10/21/2024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79B44C8-DEA1-B4A0-31D4-737483BE97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6080" b="11104"/>
          <a:stretch/>
        </p:blipFill>
        <p:spPr>
          <a:xfrm>
            <a:off x="0" y="0"/>
            <a:ext cx="8363164" cy="6858000"/>
          </a:xfrm>
        </p:spPr>
      </p:pic>
    </p:spTree>
    <p:extLst>
      <p:ext uri="{BB962C8B-B14F-4D97-AF65-F5344CB8AC3E}">
        <p14:creationId xmlns:p14="http://schemas.microsoft.com/office/powerpoint/2010/main" val="2647127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FB7B3-DAE8-1ADE-113F-241DA55C04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rtl="1"/>
            <a:r>
              <a:rPr lang="fa-IR" sz="13000" b="1" dirty="0">
                <a:cs typeface="B Nazanin" panose="00000400000000000000" pitchFamily="2" charset="-78"/>
              </a:rPr>
              <a:t>دو تاریخ ؟!</a:t>
            </a:r>
            <a:endParaRPr lang="en-US" sz="13000" b="1" dirty="0">
              <a:cs typeface="B Nazanin" panose="000004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9F9EE5-2A3E-AE57-FFF6-B98597DB52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6688" y="4584989"/>
            <a:ext cx="9388549" cy="1069848"/>
          </a:xfrm>
        </p:spPr>
        <p:txBody>
          <a:bodyPr>
            <a:noAutofit/>
          </a:bodyPr>
          <a:lstStyle/>
          <a:p>
            <a:pPr algn="ctr" rtl="1"/>
            <a:r>
              <a:rPr lang="fa-IR" sz="6600" dirty="0">
                <a:cs typeface="B Nazanin" panose="00000400000000000000" pitchFamily="2" charset="-78"/>
              </a:rPr>
              <a:t>چرا در تقویم دو تاریخ برای شهادت حضرت زهرا </a:t>
            </a:r>
            <a:r>
              <a:rPr lang="fa-IR" sz="4000" dirty="0">
                <a:cs typeface="B Nazanin" panose="00000400000000000000" pitchFamily="2" charset="-78"/>
              </a:rPr>
              <a:t>سلام الله علیها</a:t>
            </a:r>
            <a:r>
              <a:rPr lang="fa-IR" sz="6600" dirty="0">
                <a:cs typeface="B Nazanin" panose="00000400000000000000" pitchFamily="2" charset="-78"/>
              </a:rPr>
              <a:t> داریم؟</a:t>
            </a:r>
            <a:endParaRPr lang="en-US" sz="6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432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F97CDE-04BB-96F4-7D3F-7CF15BCB3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CBF3B2-034C-A7DE-E805-16D80F7EBC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425302" y="5311955"/>
            <a:ext cx="13042604" cy="1066800"/>
          </a:xfrm>
        </p:spPr>
        <p:txBody>
          <a:bodyPr>
            <a:noAutofit/>
          </a:bodyPr>
          <a:lstStyle/>
          <a:p>
            <a:pPr algn="ctr"/>
            <a:r>
              <a:rPr lang="fa-IR" sz="6400" dirty="0">
                <a:cs typeface="B Nazanin" panose="00000400000000000000" pitchFamily="2" charset="-78"/>
              </a:rPr>
              <a:t>این عبارت را به چند صورت می توانیم بخوانیم؟</a:t>
            </a:r>
            <a:endParaRPr lang="en-US" sz="6400" dirty="0"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9A70CA-EEF5-C071-EFBD-B7DEFD93A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773" y="1225296"/>
            <a:ext cx="9282514" cy="35204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3840D0A-BF8C-5F4A-EB78-2184F9B7FC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07" b="89842" l="4972" r="95746">
                        <a14:foregroundMark x1="55715" y1="24379" x2="55715" y2="24379"/>
                        <a14:foregroundMark x1="75756" y1="53725" x2="75756" y2="53725"/>
                        <a14:foregroundMark x1="73501" y1="49436" x2="73501" y2="49436"/>
                        <a14:foregroundMark x1="70630" y1="52370" x2="70630" y2="52370"/>
                        <a14:foregroundMark x1="95797" y1="46275" x2="95797" y2="46275"/>
                        <a14:foregroundMark x1="27473" y1="53499" x2="27473" y2="53499"/>
                        <a14:foregroundMark x1="4972" y1="65011" x2="4972" y2="65011"/>
                        <a14:foregroundMark x1="53870" y1="54628" x2="53870" y2="54628"/>
                        <a14:backgroundMark x1="53101" y1="41986" x2="53101" y2="41986"/>
                        <a14:backgroundMark x1="11481" y1="41084" x2="11481" y2="41084"/>
                        <a14:backgroundMark x1="53409" y1="74492" x2="53409" y2="744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19617" y="2037199"/>
            <a:ext cx="9172508" cy="208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366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8F820C4-586E-5A9D-45A1-9B7B8D9BA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4534" y="2829463"/>
            <a:ext cx="3619378" cy="13726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032282-B36A-424C-FEB9-E0614DC502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07" b="89842" l="4972" r="95746">
                        <a14:foregroundMark x1="55715" y1="24379" x2="55715" y2="24379"/>
                        <a14:foregroundMark x1="75756" y1="53725" x2="75756" y2="53725"/>
                        <a14:foregroundMark x1="73501" y1="49436" x2="73501" y2="49436"/>
                        <a14:foregroundMark x1="70630" y1="52370" x2="70630" y2="52370"/>
                        <a14:foregroundMark x1="95797" y1="46275" x2="95797" y2="46275"/>
                        <a14:foregroundMark x1="27473" y1="53499" x2="27473" y2="53499"/>
                        <a14:foregroundMark x1="4972" y1="65011" x2="4972" y2="65011"/>
                        <a14:foregroundMark x1="53870" y1="54628" x2="53870" y2="54628"/>
                        <a14:backgroundMark x1="53101" y1="41986" x2="53101" y2="41986"/>
                        <a14:backgroundMark x1="11481" y1="41084" x2="11481" y2="41084"/>
                        <a14:backgroundMark x1="53409" y1="74492" x2="53409" y2="744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14534" y="3109752"/>
            <a:ext cx="3576486" cy="81208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289A8-A3C4-77DF-5B9A-DF022328E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6943" y="1368424"/>
            <a:ext cx="6711696" cy="5020056"/>
          </a:xfrm>
        </p:spPr>
        <p:txBody>
          <a:bodyPr>
            <a:normAutofit fontScale="92500"/>
          </a:bodyPr>
          <a:lstStyle/>
          <a:p>
            <a:pPr algn="ctr" rtl="1"/>
            <a:r>
              <a:rPr lang="fa-IR" sz="9600" dirty="0">
                <a:latin typeface="Andalus" panose="02020603050405020304" pitchFamily="18" charset="-78"/>
                <a:cs typeface="B Esfehan" panose="00000700000000000000" pitchFamily="2" charset="-78"/>
              </a:rPr>
              <a:t>خَمسَه وَ تِسعین</a:t>
            </a:r>
            <a:endParaRPr lang="fa-IR" sz="1200" dirty="0">
              <a:latin typeface="Andalus" panose="02020603050405020304" pitchFamily="18" charset="-78"/>
              <a:cs typeface="B Esfehan" panose="00000700000000000000" pitchFamily="2" charset="-78"/>
            </a:endParaRPr>
          </a:p>
          <a:p>
            <a:pPr marL="0" indent="0" algn="ctr" rtl="1">
              <a:buNone/>
            </a:pPr>
            <a:endParaRPr lang="fa-IR" sz="9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algn="ctr" rtl="1"/>
            <a:r>
              <a:rPr lang="fa-IR" sz="9600" dirty="0">
                <a:latin typeface="Andalus" panose="02020603050405020304" pitchFamily="18" charset="-78"/>
                <a:cs typeface="B Esfehan" panose="00000700000000000000" pitchFamily="2" charset="-78"/>
              </a:rPr>
              <a:t>خَمسَه وَ سَبعین</a:t>
            </a:r>
            <a:endParaRPr lang="en-US" sz="9600" dirty="0">
              <a:latin typeface="Andalus" panose="02020603050405020304" pitchFamily="18" charset="-78"/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97521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521D4-7BB4-EC7F-5CFD-C2E81A60B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1864" y="845432"/>
            <a:ext cx="6748272" cy="352044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8000" dirty="0">
                <a:latin typeface="Andalus" panose="02020603050405020304" pitchFamily="18" charset="-78"/>
                <a:cs typeface="B Esfehan" panose="00000700000000000000" pitchFamily="2" charset="-78"/>
              </a:rPr>
              <a:t>خَمسَه و تِسعین</a:t>
            </a:r>
            <a:br>
              <a:rPr lang="fa-IR" sz="1050" dirty="0">
                <a:latin typeface="Andalus" panose="02020603050405020304" pitchFamily="18" charset="-78"/>
                <a:cs typeface="Andalus" panose="02020603050405020304" pitchFamily="18" charset="-78"/>
              </a:rPr>
            </a:br>
            <a:r>
              <a:rPr lang="fa-IR" sz="7200" dirty="0">
                <a:latin typeface="Andalus" panose="02020603050405020304" pitchFamily="18" charset="-78"/>
                <a:cs typeface="B Nazanin" panose="00000400000000000000" pitchFamily="2" charset="-78"/>
              </a:rPr>
              <a:t>یعنی هفتاد و پنج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37AC34-E076-D66A-A264-F188E682A2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5020056"/>
            <a:ext cx="10807700" cy="1622044"/>
          </a:xfrm>
        </p:spPr>
        <p:txBody>
          <a:bodyPr>
            <a:noAutofit/>
          </a:bodyPr>
          <a:lstStyle/>
          <a:p>
            <a:pPr algn="r" rtl="1"/>
            <a:r>
              <a:rPr lang="fa-IR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حضرت زهرا </a:t>
            </a:r>
            <a:r>
              <a:rPr lang="fa-IR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سلام الله </a:t>
            </a:r>
            <a:r>
              <a:rPr lang="fa-IR" sz="3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علیها</a:t>
            </a:r>
            <a:r>
              <a:rPr lang="ar-SA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</a:t>
            </a:r>
            <a:r>
              <a:rPr lang="fa-IR" sz="5400" b="1" dirty="0">
                <a:solidFill>
                  <a:srgbClr val="AB24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۷۵</a:t>
            </a:r>
            <a:r>
              <a:rPr lang="ar-SA" sz="5400" b="1" dirty="0">
                <a:solidFill>
                  <a:srgbClr val="AB24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روز</a:t>
            </a:r>
            <a:r>
              <a:rPr lang="fa-IR" sz="5400" b="1" dirty="0">
                <a:solidFill>
                  <a:srgbClr val="AB24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بعد از </a:t>
            </a:r>
            <a:r>
              <a:rPr lang="fa-IR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شهادت</a:t>
            </a:r>
            <a:r>
              <a:rPr lang="ar-SA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رسول الله </a:t>
            </a:r>
            <a:r>
              <a:rPr lang="ar-SA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صلی الله علیه و آله</a:t>
            </a:r>
            <a:r>
              <a:rPr lang="fa-IR" sz="3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54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شهادت رسیدند.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0995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521D4-7BB4-EC7F-5CFD-C2E81A60B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1864" y="814616"/>
            <a:ext cx="6748272" cy="352044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8000" dirty="0">
                <a:latin typeface="Andalus" panose="02020603050405020304" pitchFamily="18" charset="-78"/>
                <a:cs typeface="B Esfehan" panose="00000700000000000000" pitchFamily="2" charset="-78"/>
              </a:rPr>
              <a:t>خَمسَه و سَبعین</a:t>
            </a:r>
            <a:br>
              <a:rPr lang="en-US" sz="8000" dirty="0">
                <a:latin typeface="Andalus" panose="02020603050405020304" pitchFamily="18" charset="-78"/>
                <a:cs typeface="Andalus" panose="02020603050405020304" pitchFamily="18" charset="-78"/>
              </a:rPr>
            </a:br>
            <a:r>
              <a:rPr lang="fa-IR" sz="7200" dirty="0">
                <a:latin typeface="Andalus" panose="02020603050405020304" pitchFamily="18" charset="-78"/>
                <a:cs typeface="B Nazanin" panose="00000400000000000000" pitchFamily="2" charset="-78"/>
              </a:rPr>
              <a:t>یعنی نود و پنج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37AC34-E076-D66A-A264-F188E682A2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5020056"/>
            <a:ext cx="10807700" cy="1622044"/>
          </a:xfrm>
        </p:spPr>
        <p:txBody>
          <a:bodyPr>
            <a:noAutofit/>
          </a:bodyPr>
          <a:lstStyle/>
          <a:p>
            <a:pPr algn="r" rtl="1"/>
            <a:r>
              <a:rPr lang="fa-IR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حضرت زهرا </a:t>
            </a:r>
            <a:r>
              <a:rPr lang="fa-IR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سلام الله </a:t>
            </a:r>
            <a:r>
              <a:rPr lang="fa-IR" sz="3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علیها </a:t>
            </a:r>
            <a:r>
              <a:rPr lang="fa-IR" sz="54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</a:t>
            </a:r>
            <a:r>
              <a:rPr lang="ar-SA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5400" b="1" dirty="0">
                <a:solidFill>
                  <a:srgbClr val="AB24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95</a:t>
            </a:r>
            <a:r>
              <a:rPr lang="ar-SA" sz="5400" b="1" dirty="0">
                <a:solidFill>
                  <a:srgbClr val="AB24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روز</a:t>
            </a:r>
            <a:r>
              <a:rPr lang="fa-IR" sz="5400" b="1" dirty="0">
                <a:solidFill>
                  <a:srgbClr val="AB24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بعد از </a:t>
            </a:r>
            <a:r>
              <a:rPr lang="fa-IR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شهادت</a:t>
            </a:r>
            <a:r>
              <a:rPr lang="ar-SA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رسول الله </a:t>
            </a:r>
            <a:r>
              <a:rPr lang="ar-SA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صلی الله علیه و آله</a:t>
            </a:r>
            <a:r>
              <a:rPr lang="fa-IR" sz="3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54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شهادت رسیدند.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253811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2ADD89F6-EFC7-DD25-AE97-0D86DF2D007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8708" b="8708"/>
          <a:stretch>
            <a:fillRect/>
          </a:stretch>
        </p:blipFill>
        <p:spPr>
          <a:xfrm>
            <a:off x="0" y="0"/>
            <a:ext cx="8460606" cy="6858000"/>
          </a:xfrm>
        </p:spPr>
      </p:pic>
    </p:spTree>
    <p:extLst>
      <p:ext uri="{BB962C8B-B14F-4D97-AF65-F5344CB8AC3E}">
        <p14:creationId xmlns:p14="http://schemas.microsoft.com/office/powerpoint/2010/main" val="320435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2878</TotalTime>
  <Words>93</Words>
  <Application>Microsoft Office PowerPoint</Application>
  <PresentationFormat>Widescreen</PresentationFormat>
  <Paragraphs>10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Andalus</vt:lpstr>
      <vt:lpstr>B Nazanin</vt:lpstr>
      <vt:lpstr>Calibri</vt:lpstr>
      <vt:lpstr>Rockwell</vt:lpstr>
      <vt:lpstr>Rockwell Condensed</vt:lpstr>
      <vt:lpstr>Wingdings</vt:lpstr>
      <vt:lpstr>Wood Type</vt:lpstr>
      <vt:lpstr>PowerPoint Presentation</vt:lpstr>
      <vt:lpstr>دو تاریخ ؟!</vt:lpstr>
      <vt:lpstr>PowerPoint Presentation</vt:lpstr>
      <vt:lpstr>PowerPoint Presentation</vt:lpstr>
      <vt:lpstr>خَمسَه و تِسعین یعنی هفتاد و پنج</vt:lpstr>
      <vt:lpstr>خَمسَه و سَبعین یعنی نود و پنج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 Kamjoo</dc:creator>
  <cp:lastModifiedBy>N Kamjoo</cp:lastModifiedBy>
  <cp:revision>24</cp:revision>
  <dcterms:created xsi:type="dcterms:W3CDTF">2024-09-22T08:47:42Z</dcterms:created>
  <dcterms:modified xsi:type="dcterms:W3CDTF">2024-10-21T18:39:40Z</dcterms:modified>
</cp:coreProperties>
</file>